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8" r:id="rId5"/>
  </p:sldMasterIdLst>
  <p:notesMasterIdLst>
    <p:notesMasterId r:id="rId15"/>
  </p:notesMasterIdLst>
  <p:sldIdLst>
    <p:sldId id="263" r:id="rId6"/>
    <p:sldId id="324" r:id="rId7"/>
    <p:sldId id="485" r:id="rId8"/>
    <p:sldId id="395" r:id="rId9"/>
    <p:sldId id="484" r:id="rId10"/>
    <p:sldId id="480" r:id="rId11"/>
    <p:sldId id="428" r:id="rId12"/>
    <p:sldId id="429" r:id="rId13"/>
    <p:sldId id="471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08ABBF-7F76-46DF-8787-087801E86005}" v="10" dt="2023-02-08T11:51:03.4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eke Ingrid" userId="871ef4a5-d2af-4f2e-98eb-5ba1968886eb" providerId="ADAL" clId="{C908ABBF-7F76-46DF-8787-087801E86005}"/>
    <pc:docChg chg="custSel delSld modSld sldOrd">
      <pc:chgData name="Tieke Ingrid" userId="871ef4a5-d2af-4f2e-98eb-5ba1968886eb" providerId="ADAL" clId="{C908ABBF-7F76-46DF-8787-087801E86005}" dt="2023-02-08T13:12:10.529" v="495" actId="1076"/>
      <pc:docMkLst>
        <pc:docMk/>
      </pc:docMkLst>
      <pc:sldChg chg="modSp">
        <pc:chgData name="Tieke Ingrid" userId="871ef4a5-d2af-4f2e-98eb-5ba1968886eb" providerId="ADAL" clId="{C908ABBF-7F76-46DF-8787-087801E86005}" dt="2023-02-08T08:49:21.826" v="37" actId="20577"/>
        <pc:sldMkLst>
          <pc:docMk/>
          <pc:sldMk cId="0" sldId="324"/>
        </pc:sldMkLst>
        <pc:spChg chg="mod">
          <ac:chgData name="Tieke Ingrid" userId="871ef4a5-d2af-4f2e-98eb-5ba1968886eb" providerId="ADAL" clId="{C908ABBF-7F76-46DF-8787-087801E86005}" dt="2023-02-08T08:49:21.826" v="37" actId="20577"/>
          <ac:spMkLst>
            <pc:docMk/>
            <pc:sldMk cId="0" sldId="324"/>
            <ac:spMk id="11268" creationId="{04018482-58DD-4218-A05A-20879961628E}"/>
          </ac:spMkLst>
        </pc:spChg>
      </pc:sldChg>
      <pc:sldChg chg="del">
        <pc:chgData name="Tieke Ingrid" userId="871ef4a5-d2af-4f2e-98eb-5ba1968886eb" providerId="ADAL" clId="{C908ABBF-7F76-46DF-8787-087801E86005}" dt="2023-02-08T08:45:37.724" v="5" actId="2696"/>
        <pc:sldMkLst>
          <pc:docMk/>
          <pc:sldMk cId="0" sldId="393"/>
        </pc:sldMkLst>
      </pc:sldChg>
      <pc:sldChg chg="modSp">
        <pc:chgData name="Tieke Ingrid" userId="871ef4a5-d2af-4f2e-98eb-5ba1968886eb" providerId="ADAL" clId="{C908ABBF-7F76-46DF-8787-087801E86005}" dt="2023-02-08T08:52:31.991" v="63" actId="6549"/>
        <pc:sldMkLst>
          <pc:docMk/>
          <pc:sldMk cId="0" sldId="395"/>
        </pc:sldMkLst>
        <pc:spChg chg="mod">
          <ac:chgData name="Tieke Ingrid" userId="871ef4a5-d2af-4f2e-98eb-5ba1968886eb" providerId="ADAL" clId="{C908ABBF-7F76-46DF-8787-087801E86005}" dt="2023-02-08T08:52:31.991" v="63" actId="6549"/>
          <ac:spMkLst>
            <pc:docMk/>
            <pc:sldMk cId="0" sldId="395"/>
            <ac:spMk id="11268" creationId="{F027EA11-605D-4C55-ABDB-4E6158FDF564}"/>
          </ac:spMkLst>
        </pc:spChg>
      </pc:sldChg>
      <pc:sldChg chg="modSp">
        <pc:chgData name="Tieke Ingrid" userId="871ef4a5-d2af-4f2e-98eb-5ba1968886eb" providerId="ADAL" clId="{C908ABBF-7F76-46DF-8787-087801E86005}" dt="2023-02-08T13:12:10.529" v="495" actId="1076"/>
        <pc:sldMkLst>
          <pc:docMk/>
          <pc:sldMk cId="0" sldId="429"/>
        </pc:sldMkLst>
        <pc:graphicFrameChg chg="mod modGraphic">
          <ac:chgData name="Tieke Ingrid" userId="871ef4a5-d2af-4f2e-98eb-5ba1968886eb" providerId="ADAL" clId="{C908ABBF-7F76-46DF-8787-087801E86005}" dt="2023-02-08T13:12:10.529" v="495" actId="1076"/>
          <ac:graphicFrameMkLst>
            <pc:docMk/>
            <pc:sldMk cId="0" sldId="429"/>
            <ac:graphicFrameMk id="2" creationId="{CFCBD7D9-E86B-43A1-8754-CB9D7C985556}"/>
          </ac:graphicFrameMkLst>
        </pc:graphicFrameChg>
      </pc:sldChg>
      <pc:sldChg chg="del">
        <pc:chgData name="Tieke Ingrid" userId="871ef4a5-d2af-4f2e-98eb-5ba1968886eb" providerId="ADAL" clId="{C908ABBF-7F76-46DF-8787-087801E86005}" dt="2023-02-08T09:07:57.781" v="213" actId="2696"/>
        <pc:sldMkLst>
          <pc:docMk/>
          <pc:sldMk cId="0" sldId="463"/>
        </pc:sldMkLst>
      </pc:sldChg>
      <pc:sldChg chg="modSp">
        <pc:chgData name="Tieke Ingrid" userId="871ef4a5-d2af-4f2e-98eb-5ba1968886eb" providerId="ADAL" clId="{C908ABBF-7F76-46DF-8787-087801E86005}" dt="2023-02-08T11:51:03.422" v="438" actId="1076"/>
        <pc:sldMkLst>
          <pc:docMk/>
          <pc:sldMk cId="0" sldId="471"/>
        </pc:sldMkLst>
        <pc:spChg chg="mod">
          <ac:chgData name="Tieke Ingrid" userId="871ef4a5-d2af-4f2e-98eb-5ba1968886eb" providerId="ADAL" clId="{C908ABBF-7F76-46DF-8787-087801E86005}" dt="2023-02-08T11:51:03.422" v="438" actId="1076"/>
          <ac:spMkLst>
            <pc:docMk/>
            <pc:sldMk cId="0" sldId="471"/>
            <ac:spMk id="41986" creationId="{F9E529D0-10A6-492C-92AD-8EC402532260}"/>
          </ac:spMkLst>
        </pc:spChg>
      </pc:sldChg>
      <pc:sldChg chg="ord">
        <pc:chgData name="Tieke Ingrid" userId="871ef4a5-d2af-4f2e-98eb-5ba1968886eb" providerId="ADAL" clId="{C908ABBF-7F76-46DF-8787-087801E86005}" dt="2023-02-08T08:38:34.522" v="2"/>
        <pc:sldMkLst>
          <pc:docMk/>
          <pc:sldMk cId="0" sldId="480"/>
        </pc:sldMkLst>
      </pc:sldChg>
      <pc:sldChg chg="del">
        <pc:chgData name="Tieke Ingrid" userId="871ef4a5-d2af-4f2e-98eb-5ba1968886eb" providerId="ADAL" clId="{C908ABBF-7F76-46DF-8787-087801E86005}" dt="2023-02-08T08:45:34.267" v="4" actId="2696"/>
        <pc:sldMkLst>
          <pc:docMk/>
          <pc:sldMk cId="0" sldId="481"/>
        </pc:sldMkLst>
      </pc:sldChg>
      <pc:sldChg chg="del">
        <pc:chgData name="Tieke Ingrid" userId="871ef4a5-d2af-4f2e-98eb-5ba1968886eb" providerId="ADAL" clId="{C908ABBF-7F76-46DF-8787-087801E86005}" dt="2023-02-08T08:47:36.629" v="14" actId="2696"/>
        <pc:sldMkLst>
          <pc:docMk/>
          <pc:sldMk cId="0" sldId="482"/>
        </pc:sldMkLst>
      </pc:sldChg>
      <pc:sldChg chg="del">
        <pc:chgData name="Tieke Ingrid" userId="871ef4a5-d2af-4f2e-98eb-5ba1968886eb" providerId="ADAL" clId="{C908ABBF-7F76-46DF-8787-087801E86005}" dt="2023-02-08T08:45:27.101" v="3" actId="2696"/>
        <pc:sldMkLst>
          <pc:docMk/>
          <pc:sldMk cId="0" sldId="483"/>
        </pc:sldMkLst>
      </pc:sldChg>
      <pc:sldChg chg="modSp">
        <pc:chgData name="Tieke Ingrid" userId="871ef4a5-d2af-4f2e-98eb-5ba1968886eb" providerId="ADAL" clId="{C908ABBF-7F76-46DF-8787-087801E86005}" dt="2023-02-08T10:05:28.961" v="298" actId="255"/>
        <pc:sldMkLst>
          <pc:docMk/>
          <pc:sldMk cId="2104687054" sldId="484"/>
        </pc:sldMkLst>
        <pc:spChg chg="mod">
          <ac:chgData name="Tieke Ingrid" userId="871ef4a5-d2af-4f2e-98eb-5ba1968886eb" providerId="ADAL" clId="{C908ABBF-7F76-46DF-8787-087801E86005}" dt="2023-02-08T10:05:28.961" v="298" actId="255"/>
          <ac:spMkLst>
            <pc:docMk/>
            <pc:sldMk cId="2104687054" sldId="484"/>
            <ac:spMk id="20482" creationId="{512974ED-6189-4EB1-B56F-5FF8D15E6521}"/>
          </ac:spMkLst>
        </pc:spChg>
      </pc:sldChg>
      <pc:sldChg chg="modSp">
        <pc:chgData name="Tieke Ingrid" userId="871ef4a5-d2af-4f2e-98eb-5ba1968886eb" providerId="ADAL" clId="{C908ABBF-7F76-46DF-8787-087801E86005}" dt="2023-02-08T08:46:57.809" v="10" actId="20577"/>
        <pc:sldMkLst>
          <pc:docMk/>
          <pc:sldMk cId="3549520794" sldId="485"/>
        </pc:sldMkLst>
        <pc:spChg chg="mod">
          <ac:chgData name="Tieke Ingrid" userId="871ef4a5-d2af-4f2e-98eb-5ba1968886eb" providerId="ADAL" clId="{C908ABBF-7F76-46DF-8787-087801E86005}" dt="2023-02-08T08:46:57.809" v="10" actId="20577"/>
          <ac:spMkLst>
            <pc:docMk/>
            <pc:sldMk cId="3549520794" sldId="485"/>
            <ac:spMk id="20482" creationId="{512974ED-6189-4EB1-B56F-5FF8D15E6521}"/>
          </ac:spMkLst>
        </pc:spChg>
      </pc:sldChg>
    </pc:docChg>
  </pc:docChgLst>
  <pc:docChgLst>
    <pc:chgData name="Tieke Ingrid" userId="871ef4a5-d2af-4f2e-98eb-5ba1968886eb" providerId="ADAL" clId="{E0FC0790-53F7-49C9-ACF6-B7B1D30D4140}"/>
    <pc:docChg chg="undo custSel delSld modSld sldOrd modMainMaster">
      <pc:chgData name="Tieke Ingrid" userId="871ef4a5-d2af-4f2e-98eb-5ba1968886eb" providerId="ADAL" clId="{E0FC0790-53F7-49C9-ACF6-B7B1D30D4140}" dt="2023-01-23T12:32:56.198" v="1733" actId="20577"/>
      <pc:docMkLst>
        <pc:docMk/>
      </pc:docMkLst>
      <pc:sldChg chg="modSp">
        <pc:chgData name="Tieke Ingrid" userId="871ef4a5-d2af-4f2e-98eb-5ba1968886eb" providerId="ADAL" clId="{E0FC0790-53F7-49C9-ACF6-B7B1D30D4140}" dt="2023-01-23T12:31:42.081" v="1731" actId="20577"/>
        <pc:sldMkLst>
          <pc:docMk/>
          <pc:sldMk cId="0" sldId="263"/>
        </pc:sldMkLst>
        <pc:spChg chg="mod">
          <ac:chgData name="Tieke Ingrid" userId="871ef4a5-d2af-4f2e-98eb-5ba1968886eb" providerId="ADAL" clId="{E0FC0790-53F7-49C9-ACF6-B7B1D30D4140}" dt="2023-01-23T12:31:42.081" v="1731" actId="20577"/>
          <ac:spMkLst>
            <pc:docMk/>
            <pc:sldMk cId="0" sldId="263"/>
            <ac:spMk id="3" creationId="{1AFF71C8-32C1-4164-B084-8A27A729BC4A}"/>
          </ac:spMkLst>
        </pc:spChg>
        <pc:spChg chg="mod">
          <ac:chgData name="Tieke Ingrid" userId="871ef4a5-d2af-4f2e-98eb-5ba1968886eb" providerId="ADAL" clId="{E0FC0790-53F7-49C9-ACF6-B7B1D30D4140}" dt="2023-01-23T12:30:50.387" v="1730" actId="1076"/>
          <ac:spMkLst>
            <pc:docMk/>
            <pc:sldMk cId="0" sldId="263"/>
            <ac:spMk id="15363" creationId="{20176FD9-309B-4A0F-B83A-C24C25F245DA}"/>
          </ac:spMkLst>
        </pc:spChg>
      </pc:sldChg>
      <pc:sldChg chg="delSp modSp">
        <pc:chgData name="Tieke Ingrid" userId="871ef4a5-d2af-4f2e-98eb-5ba1968886eb" providerId="ADAL" clId="{E0FC0790-53F7-49C9-ACF6-B7B1D30D4140}" dt="2023-01-23T12:32:56.198" v="1733" actId="20577"/>
        <pc:sldMkLst>
          <pc:docMk/>
          <pc:sldMk cId="0" sldId="324"/>
        </pc:sldMkLst>
        <pc:spChg chg="del">
          <ac:chgData name="Tieke Ingrid" userId="871ef4a5-d2af-4f2e-98eb-5ba1968886eb" providerId="ADAL" clId="{E0FC0790-53F7-49C9-ACF6-B7B1D30D4140}" dt="2023-01-23T10:41:53.203" v="106" actId="478"/>
          <ac:spMkLst>
            <pc:docMk/>
            <pc:sldMk cId="0" sldId="324"/>
            <ac:spMk id="6" creationId="{755F90F9-6E67-4E77-BD85-FAC831B835B4}"/>
          </ac:spMkLst>
        </pc:spChg>
        <pc:spChg chg="del">
          <ac:chgData name="Tieke Ingrid" userId="871ef4a5-d2af-4f2e-98eb-5ba1968886eb" providerId="ADAL" clId="{E0FC0790-53F7-49C9-ACF6-B7B1D30D4140}" dt="2023-01-23T10:41:57.140" v="107" actId="478"/>
          <ac:spMkLst>
            <pc:docMk/>
            <pc:sldMk cId="0" sldId="324"/>
            <ac:spMk id="7" creationId="{5FBE7FB1-6622-4464-B2D0-9D86CA91E9C3}"/>
          </ac:spMkLst>
        </pc:spChg>
        <pc:spChg chg="mod">
          <ac:chgData name="Tieke Ingrid" userId="871ef4a5-d2af-4f2e-98eb-5ba1968886eb" providerId="ADAL" clId="{E0FC0790-53F7-49C9-ACF6-B7B1D30D4140}" dt="2023-01-23T12:32:56.198" v="1733" actId="20577"/>
          <ac:spMkLst>
            <pc:docMk/>
            <pc:sldMk cId="0" sldId="324"/>
            <ac:spMk id="11268" creationId="{04018482-58DD-4218-A05A-20879961628E}"/>
          </ac:spMkLst>
        </pc:spChg>
      </pc:sldChg>
      <pc:sldChg chg="del ord">
        <pc:chgData name="Tieke Ingrid" userId="871ef4a5-d2af-4f2e-98eb-5ba1968886eb" providerId="ADAL" clId="{E0FC0790-53F7-49C9-ACF6-B7B1D30D4140}" dt="2023-01-23T12:23:07.965" v="1587" actId="2696"/>
        <pc:sldMkLst>
          <pc:docMk/>
          <pc:sldMk cId="0" sldId="340"/>
        </pc:sldMkLst>
      </pc:sldChg>
      <pc:sldChg chg="del">
        <pc:chgData name="Tieke Ingrid" userId="871ef4a5-d2af-4f2e-98eb-5ba1968886eb" providerId="ADAL" clId="{E0FC0790-53F7-49C9-ACF6-B7B1D30D4140}" dt="2023-01-23T10:41:29.662" v="105" actId="2696"/>
        <pc:sldMkLst>
          <pc:docMk/>
          <pc:sldMk cId="1807636888" sldId="386"/>
        </pc:sldMkLst>
      </pc:sldChg>
      <pc:sldChg chg="del ord">
        <pc:chgData name="Tieke Ingrid" userId="871ef4a5-d2af-4f2e-98eb-5ba1968886eb" providerId="ADAL" clId="{E0FC0790-53F7-49C9-ACF6-B7B1D30D4140}" dt="2023-01-23T10:41:22.506" v="103" actId="2696"/>
        <pc:sldMkLst>
          <pc:docMk/>
          <pc:sldMk cId="760520092" sldId="387"/>
        </pc:sldMkLst>
      </pc:sldChg>
      <pc:sldChg chg="del">
        <pc:chgData name="Tieke Ingrid" userId="871ef4a5-d2af-4f2e-98eb-5ba1968886eb" providerId="ADAL" clId="{E0FC0790-53F7-49C9-ACF6-B7B1D30D4140}" dt="2023-01-23T10:41:26.103" v="104" actId="2696"/>
        <pc:sldMkLst>
          <pc:docMk/>
          <pc:sldMk cId="324718402" sldId="388"/>
        </pc:sldMkLst>
      </pc:sldChg>
      <pc:sldChg chg="del">
        <pc:chgData name="Tieke Ingrid" userId="871ef4a5-d2af-4f2e-98eb-5ba1968886eb" providerId="ADAL" clId="{E0FC0790-53F7-49C9-ACF6-B7B1D30D4140}" dt="2023-01-23T10:57:49.872" v="464" actId="2696"/>
        <pc:sldMkLst>
          <pc:docMk/>
          <pc:sldMk cId="0" sldId="389"/>
        </pc:sldMkLst>
      </pc:sldChg>
      <pc:sldChg chg="delSp modSp ord">
        <pc:chgData name="Tieke Ingrid" userId="871ef4a5-d2af-4f2e-98eb-5ba1968886eb" providerId="ADAL" clId="{E0FC0790-53F7-49C9-ACF6-B7B1D30D4140}" dt="2023-01-23T12:29:30.363" v="1728" actId="1076"/>
        <pc:sldMkLst>
          <pc:docMk/>
          <pc:sldMk cId="0" sldId="393"/>
        </pc:sldMkLst>
        <pc:spChg chg="del">
          <ac:chgData name="Tieke Ingrid" userId="871ef4a5-d2af-4f2e-98eb-5ba1968886eb" providerId="ADAL" clId="{E0FC0790-53F7-49C9-ACF6-B7B1D30D4140}" dt="2023-01-23T12:28:24.618" v="1714" actId="478"/>
          <ac:spMkLst>
            <pc:docMk/>
            <pc:sldMk cId="0" sldId="393"/>
            <ac:spMk id="7" creationId="{D17C1849-7EBD-4A3E-95BC-72AF438E289E}"/>
          </ac:spMkLst>
        </pc:spChg>
        <pc:spChg chg="del">
          <ac:chgData name="Tieke Ingrid" userId="871ef4a5-d2af-4f2e-98eb-5ba1968886eb" providerId="ADAL" clId="{E0FC0790-53F7-49C9-ACF6-B7B1D30D4140}" dt="2023-01-23T12:28:25.857" v="1715" actId="478"/>
          <ac:spMkLst>
            <pc:docMk/>
            <pc:sldMk cId="0" sldId="393"/>
            <ac:spMk id="9" creationId="{2C58188B-9B79-40BF-A460-86F2BD90E0CA}"/>
          </ac:spMkLst>
        </pc:spChg>
        <pc:spChg chg="mod">
          <ac:chgData name="Tieke Ingrid" userId="871ef4a5-d2af-4f2e-98eb-5ba1968886eb" providerId="ADAL" clId="{E0FC0790-53F7-49C9-ACF6-B7B1D30D4140}" dt="2023-01-23T12:29:26.413" v="1727" actId="20577"/>
          <ac:spMkLst>
            <pc:docMk/>
            <pc:sldMk cId="0" sldId="393"/>
            <ac:spMk id="20482" creationId="{4EF5330D-C477-45FC-B5CF-2F8D0B21D717}"/>
          </ac:spMkLst>
        </pc:spChg>
        <pc:picChg chg="mod">
          <ac:chgData name="Tieke Ingrid" userId="871ef4a5-d2af-4f2e-98eb-5ba1968886eb" providerId="ADAL" clId="{E0FC0790-53F7-49C9-ACF6-B7B1D30D4140}" dt="2023-01-23T12:29:30.363" v="1728" actId="1076"/>
          <ac:picMkLst>
            <pc:docMk/>
            <pc:sldMk cId="0" sldId="393"/>
            <ac:picMk id="24581" creationId="{1DA4F947-79C3-4CF3-BC93-8222BBE3BDC3}"/>
          </ac:picMkLst>
        </pc:picChg>
      </pc:sldChg>
      <pc:sldChg chg="delSp modSp">
        <pc:chgData name="Tieke Ingrid" userId="871ef4a5-d2af-4f2e-98eb-5ba1968886eb" providerId="ADAL" clId="{E0FC0790-53F7-49C9-ACF6-B7B1D30D4140}" dt="2023-01-23T12:28:32.411" v="1717" actId="478"/>
        <pc:sldMkLst>
          <pc:docMk/>
          <pc:sldMk cId="0" sldId="395"/>
        </pc:sldMkLst>
        <pc:spChg chg="del">
          <ac:chgData name="Tieke Ingrid" userId="871ef4a5-d2af-4f2e-98eb-5ba1968886eb" providerId="ADAL" clId="{E0FC0790-53F7-49C9-ACF6-B7B1D30D4140}" dt="2023-01-23T12:28:28.813" v="1716" actId="478"/>
          <ac:spMkLst>
            <pc:docMk/>
            <pc:sldMk cId="0" sldId="395"/>
            <ac:spMk id="6" creationId="{7977B09F-0D85-4F02-A44D-E0013E925B34}"/>
          </ac:spMkLst>
        </pc:spChg>
        <pc:spChg chg="del">
          <ac:chgData name="Tieke Ingrid" userId="871ef4a5-d2af-4f2e-98eb-5ba1968886eb" providerId="ADAL" clId="{E0FC0790-53F7-49C9-ACF6-B7B1D30D4140}" dt="2023-01-23T12:28:32.411" v="1717" actId="478"/>
          <ac:spMkLst>
            <pc:docMk/>
            <pc:sldMk cId="0" sldId="395"/>
            <ac:spMk id="7" creationId="{81D63767-1F89-4A41-B8EA-F6A90D0E45BB}"/>
          </ac:spMkLst>
        </pc:spChg>
        <pc:spChg chg="mod">
          <ac:chgData name="Tieke Ingrid" userId="871ef4a5-d2af-4f2e-98eb-5ba1968886eb" providerId="ADAL" clId="{E0FC0790-53F7-49C9-ACF6-B7B1D30D4140}" dt="2023-01-23T12:27:07.372" v="1645" actId="20577"/>
          <ac:spMkLst>
            <pc:docMk/>
            <pc:sldMk cId="0" sldId="395"/>
            <ac:spMk id="11268" creationId="{F027EA11-605D-4C55-ABDB-4E6158FDF564}"/>
          </ac:spMkLst>
        </pc:spChg>
        <pc:spChg chg="mod">
          <ac:chgData name="Tieke Ingrid" userId="871ef4a5-d2af-4f2e-98eb-5ba1968886eb" providerId="ADAL" clId="{E0FC0790-53F7-49C9-ACF6-B7B1D30D4140}" dt="2023-01-23T12:27:16.881" v="1659" actId="20577"/>
          <ac:spMkLst>
            <pc:docMk/>
            <pc:sldMk cId="0" sldId="395"/>
            <ac:spMk id="26626" creationId="{9627F7A7-40DA-46EE-AE91-BB9D399A1023}"/>
          </ac:spMkLst>
        </pc:spChg>
      </pc:sldChg>
      <pc:sldChg chg="modSp del">
        <pc:chgData name="Tieke Ingrid" userId="871ef4a5-d2af-4f2e-98eb-5ba1968886eb" providerId="ADAL" clId="{E0FC0790-53F7-49C9-ACF6-B7B1D30D4140}" dt="2023-01-23T10:48:37.460" v="120" actId="2696"/>
        <pc:sldMkLst>
          <pc:docMk/>
          <pc:sldMk cId="0" sldId="396"/>
        </pc:sldMkLst>
        <pc:spChg chg="mod">
          <ac:chgData name="Tieke Ingrid" userId="871ef4a5-d2af-4f2e-98eb-5ba1968886eb" providerId="ADAL" clId="{E0FC0790-53F7-49C9-ACF6-B7B1D30D4140}" dt="2023-01-23T10:42:19.622" v="108" actId="20577"/>
          <ac:spMkLst>
            <pc:docMk/>
            <pc:sldMk cId="0" sldId="396"/>
            <ac:spMk id="12292" creationId="{1C3DB5A4-4C28-4354-96C8-B4594721086F}"/>
          </ac:spMkLst>
        </pc:spChg>
      </pc:sldChg>
      <pc:sldChg chg="del">
        <pc:chgData name="Tieke Ingrid" userId="871ef4a5-d2af-4f2e-98eb-5ba1968886eb" providerId="ADAL" clId="{E0FC0790-53F7-49C9-ACF6-B7B1D30D4140}" dt="2023-01-23T12:21:54.871" v="1574" actId="2696"/>
        <pc:sldMkLst>
          <pc:docMk/>
          <pc:sldMk cId="0" sldId="399"/>
        </pc:sldMkLst>
      </pc:sldChg>
      <pc:sldChg chg="delSp modSp del">
        <pc:chgData name="Tieke Ingrid" userId="871ef4a5-d2af-4f2e-98eb-5ba1968886eb" providerId="ADAL" clId="{E0FC0790-53F7-49C9-ACF6-B7B1D30D4140}" dt="2023-01-23T12:25:05.821" v="1592" actId="2696"/>
        <pc:sldMkLst>
          <pc:docMk/>
          <pc:sldMk cId="0" sldId="401"/>
        </pc:sldMkLst>
        <pc:spChg chg="del mod">
          <ac:chgData name="Tieke Ingrid" userId="871ef4a5-d2af-4f2e-98eb-5ba1968886eb" providerId="ADAL" clId="{E0FC0790-53F7-49C9-ACF6-B7B1D30D4140}" dt="2023-01-23T12:23:21.989" v="1589" actId="478"/>
          <ac:spMkLst>
            <pc:docMk/>
            <pc:sldMk cId="0" sldId="401"/>
            <ac:spMk id="5" creationId="{C943519A-24C1-48A5-8429-18AA1287FAD5}"/>
          </ac:spMkLst>
        </pc:spChg>
        <pc:spChg chg="del">
          <ac:chgData name="Tieke Ingrid" userId="871ef4a5-d2af-4f2e-98eb-5ba1968886eb" providerId="ADAL" clId="{E0FC0790-53F7-49C9-ACF6-B7B1D30D4140}" dt="2023-01-23T12:23:25.672" v="1590" actId="478"/>
          <ac:spMkLst>
            <pc:docMk/>
            <pc:sldMk cId="0" sldId="401"/>
            <ac:spMk id="7" creationId="{05AD89CF-F268-4509-AD1D-117F43A51ECD}"/>
          </ac:spMkLst>
        </pc:spChg>
        <pc:spChg chg="mod">
          <ac:chgData name="Tieke Ingrid" userId="871ef4a5-d2af-4f2e-98eb-5ba1968886eb" providerId="ADAL" clId="{E0FC0790-53F7-49C9-ACF6-B7B1D30D4140}" dt="2023-01-23T12:22:35.383" v="1586" actId="255"/>
          <ac:spMkLst>
            <pc:docMk/>
            <pc:sldMk cId="0" sldId="401"/>
            <ac:spMk id="28675" creationId="{30F08F4A-CE67-4F02-AFE1-AF4EC5DF8624}"/>
          </ac:spMkLst>
        </pc:spChg>
        <pc:spChg chg="mod">
          <ac:chgData name="Tieke Ingrid" userId="871ef4a5-d2af-4f2e-98eb-5ba1968886eb" providerId="ADAL" clId="{E0FC0790-53F7-49C9-ACF6-B7B1D30D4140}" dt="2023-01-23T12:22:22.192" v="1584" actId="20577"/>
          <ac:spMkLst>
            <pc:docMk/>
            <pc:sldMk cId="0" sldId="401"/>
            <ac:spMk id="39938" creationId="{FA8B308E-A995-44F3-AA33-957E94061D5F}"/>
          </ac:spMkLst>
        </pc:spChg>
      </pc:sldChg>
      <pc:sldChg chg="addSp delSp modSp">
        <pc:chgData name="Tieke Ingrid" userId="871ef4a5-d2af-4f2e-98eb-5ba1968886eb" providerId="ADAL" clId="{E0FC0790-53F7-49C9-ACF6-B7B1D30D4140}" dt="2023-01-23T10:58:00.418" v="466" actId="478"/>
        <pc:sldMkLst>
          <pc:docMk/>
          <pc:sldMk cId="0" sldId="428"/>
        </pc:sldMkLst>
        <pc:spChg chg="del">
          <ac:chgData name="Tieke Ingrid" userId="871ef4a5-d2af-4f2e-98eb-5ba1968886eb" providerId="ADAL" clId="{E0FC0790-53F7-49C9-ACF6-B7B1D30D4140}" dt="2023-01-23T10:57:58.220" v="465" actId="478"/>
          <ac:spMkLst>
            <pc:docMk/>
            <pc:sldMk cId="0" sldId="428"/>
            <ac:spMk id="6" creationId="{855038E6-D15A-475F-BD21-84242C2DDFA9}"/>
          </ac:spMkLst>
        </pc:spChg>
        <pc:spChg chg="del">
          <ac:chgData name="Tieke Ingrid" userId="871ef4a5-d2af-4f2e-98eb-5ba1968886eb" providerId="ADAL" clId="{E0FC0790-53F7-49C9-ACF6-B7B1D30D4140}" dt="2023-01-23T10:58:00.418" v="466" actId="478"/>
          <ac:spMkLst>
            <pc:docMk/>
            <pc:sldMk cId="0" sldId="428"/>
            <ac:spMk id="7" creationId="{BF8A3967-48D5-4549-A1EF-A43C5C770BBF}"/>
          </ac:spMkLst>
        </pc:spChg>
        <pc:spChg chg="mod">
          <ac:chgData name="Tieke Ingrid" userId="871ef4a5-d2af-4f2e-98eb-5ba1968886eb" providerId="ADAL" clId="{E0FC0790-53F7-49C9-ACF6-B7B1D30D4140}" dt="2023-01-23T10:54:01.245" v="214" actId="20577"/>
          <ac:spMkLst>
            <pc:docMk/>
            <pc:sldMk cId="0" sldId="428"/>
            <ac:spMk id="18434" creationId="{8BDD7A49-2053-44D7-8ACE-B33BFBF492C6}"/>
          </ac:spMkLst>
        </pc:spChg>
        <pc:spChg chg="del mod">
          <ac:chgData name="Tieke Ingrid" userId="871ef4a5-d2af-4f2e-98eb-5ba1968886eb" providerId="ADAL" clId="{E0FC0790-53F7-49C9-ACF6-B7B1D30D4140}" dt="2023-01-23T10:55:12.793" v="224"/>
          <ac:spMkLst>
            <pc:docMk/>
            <pc:sldMk cId="0" sldId="428"/>
            <ac:spMk id="18436" creationId="{22ECC033-6438-4BB7-8457-5C05D04241A7}"/>
          </ac:spMkLst>
        </pc:spChg>
        <pc:picChg chg="add">
          <ac:chgData name="Tieke Ingrid" userId="871ef4a5-d2af-4f2e-98eb-5ba1968886eb" providerId="ADAL" clId="{E0FC0790-53F7-49C9-ACF6-B7B1D30D4140}" dt="2023-01-23T10:54:59.319" v="222"/>
          <ac:picMkLst>
            <pc:docMk/>
            <pc:sldMk cId="0" sldId="428"/>
            <ac:picMk id="2" creationId="{3E02A07C-BFE5-4A28-9665-F5B7B3C6428A}"/>
          </ac:picMkLst>
        </pc:picChg>
      </pc:sldChg>
      <pc:sldChg chg="addSp delSp modSp">
        <pc:chgData name="Tieke Ingrid" userId="871ef4a5-d2af-4f2e-98eb-5ba1968886eb" providerId="ADAL" clId="{E0FC0790-53F7-49C9-ACF6-B7B1D30D4140}" dt="2023-01-23T12:21:46.708" v="1573" actId="478"/>
        <pc:sldMkLst>
          <pc:docMk/>
          <pc:sldMk cId="0" sldId="429"/>
        </pc:sldMkLst>
        <pc:spChg chg="del">
          <ac:chgData name="Tieke Ingrid" userId="871ef4a5-d2af-4f2e-98eb-5ba1968886eb" providerId="ADAL" clId="{E0FC0790-53F7-49C9-ACF6-B7B1D30D4140}" dt="2023-01-23T12:21:46.708" v="1573" actId="478"/>
          <ac:spMkLst>
            <pc:docMk/>
            <pc:sldMk cId="0" sldId="429"/>
            <ac:spMk id="6" creationId="{702C9E38-CBF5-4166-BBB5-93BDBFD36B22}"/>
          </ac:spMkLst>
        </pc:spChg>
        <pc:spChg chg="del mod">
          <ac:chgData name="Tieke Ingrid" userId="871ef4a5-d2af-4f2e-98eb-5ba1968886eb" providerId="ADAL" clId="{E0FC0790-53F7-49C9-ACF6-B7B1D30D4140}" dt="2023-01-23T12:21:42.389" v="1572" actId="478"/>
          <ac:spMkLst>
            <pc:docMk/>
            <pc:sldMk cId="0" sldId="429"/>
            <ac:spMk id="7" creationId="{2783241A-E4D4-40A2-AE26-A20191DB55A8}"/>
          </ac:spMkLst>
        </pc:spChg>
        <pc:spChg chg="mod">
          <ac:chgData name="Tieke Ingrid" userId="871ef4a5-d2af-4f2e-98eb-5ba1968886eb" providerId="ADAL" clId="{E0FC0790-53F7-49C9-ACF6-B7B1D30D4140}" dt="2023-01-23T10:55:29.321" v="257" actId="20577"/>
          <ac:spMkLst>
            <pc:docMk/>
            <pc:sldMk cId="0" sldId="429"/>
            <ac:spMk id="19458" creationId="{42F66874-A9C5-4A4D-8A1C-E380D56D226F}"/>
          </ac:spMkLst>
        </pc:spChg>
        <pc:spChg chg="mod">
          <ac:chgData name="Tieke Ingrid" userId="871ef4a5-d2af-4f2e-98eb-5ba1968886eb" providerId="ADAL" clId="{E0FC0790-53F7-49C9-ACF6-B7B1D30D4140}" dt="2023-01-23T11:11:50.053" v="718" actId="6549"/>
          <ac:spMkLst>
            <pc:docMk/>
            <pc:sldMk cId="0" sldId="429"/>
            <ac:spMk id="19460" creationId="{B31C47DB-2841-41BA-B156-CEB77CAA6532}"/>
          </ac:spMkLst>
        </pc:spChg>
        <pc:graphicFrameChg chg="add mod modGraphic">
          <ac:chgData name="Tieke Ingrid" userId="871ef4a5-d2af-4f2e-98eb-5ba1968886eb" providerId="ADAL" clId="{E0FC0790-53F7-49C9-ACF6-B7B1D30D4140}" dt="2023-01-23T12:20:56.467" v="1570" actId="207"/>
          <ac:graphicFrameMkLst>
            <pc:docMk/>
            <pc:sldMk cId="0" sldId="429"/>
            <ac:graphicFrameMk id="2" creationId="{CFCBD7D9-E86B-43A1-8754-CB9D7C985556}"/>
          </ac:graphicFrameMkLst>
        </pc:graphicFrameChg>
      </pc:sldChg>
      <pc:sldChg chg="addSp delSp modSp del">
        <pc:chgData name="Tieke Ingrid" userId="871ef4a5-d2af-4f2e-98eb-5ba1968886eb" providerId="ADAL" clId="{E0FC0790-53F7-49C9-ACF6-B7B1D30D4140}" dt="2023-01-23T11:10:18.114" v="715" actId="2696"/>
        <pc:sldMkLst>
          <pc:docMk/>
          <pc:sldMk cId="0" sldId="461"/>
        </pc:sldMkLst>
        <pc:spChg chg="add del">
          <ac:chgData name="Tieke Ingrid" userId="871ef4a5-d2af-4f2e-98eb-5ba1968886eb" providerId="ADAL" clId="{E0FC0790-53F7-49C9-ACF6-B7B1D30D4140}" dt="2023-01-23T11:08:42.960" v="670"/>
          <ac:spMkLst>
            <pc:docMk/>
            <pc:sldMk cId="0" sldId="461"/>
            <ac:spMk id="2" creationId="{2B73CECD-D64C-44FC-A0B8-6FB6D812955C}"/>
          </ac:spMkLst>
        </pc:spChg>
        <pc:spChg chg="add del">
          <ac:chgData name="Tieke Ingrid" userId="871ef4a5-d2af-4f2e-98eb-5ba1968886eb" providerId="ADAL" clId="{E0FC0790-53F7-49C9-ACF6-B7B1D30D4140}" dt="2023-01-23T11:09:06.205" v="672"/>
          <ac:spMkLst>
            <pc:docMk/>
            <pc:sldMk cId="0" sldId="461"/>
            <ac:spMk id="3" creationId="{34A55D17-D2E3-4A8C-B45B-C6931AC1C361}"/>
          </ac:spMkLst>
        </pc:spChg>
        <pc:spChg chg="del mod">
          <ac:chgData name="Tieke Ingrid" userId="871ef4a5-d2af-4f2e-98eb-5ba1968886eb" providerId="ADAL" clId="{E0FC0790-53F7-49C9-ACF6-B7B1D30D4140}" dt="2023-01-23T11:08:31.007" v="667"/>
          <ac:spMkLst>
            <pc:docMk/>
            <pc:sldMk cId="0" sldId="461"/>
            <ac:spMk id="11268" creationId="{89CAB455-E6C6-4FA6-BD27-043EE765049D}"/>
          </ac:spMkLst>
        </pc:spChg>
      </pc:sldChg>
      <pc:sldChg chg="delSp modSp">
        <pc:chgData name="Tieke Ingrid" userId="871ef4a5-d2af-4f2e-98eb-5ba1968886eb" providerId="ADAL" clId="{E0FC0790-53F7-49C9-ACF6-B7B1D30D4140}" dt="2023-01-23T10:58:34.969" v="470" actId="478"/>
        <pc:sldMkLst>
          <pc:docMk/>
          <pc:sldMk cId="0" sldId="463"/>
        </pc:sldMkLst>
        <pc:spChg chg="del mod">
          <ac:chgData name="Tieke Ingrid" userId="871ef4a5-d2af-4f2e-98eb-5ba1968886eb" providerId="ADAL" clId="{E0FC0790-53F7-49C9-ACF6-B7B1D30D4140}" dt="2023-01-23T10:58:31.239" v="469" actId="478"/>
          <ac:spMkLst>
            <pc:docMk/>
            <pc:sldMk cId="0" sldId="463"/>
            <ac:spMk id="8" creationId="{405E13EC-9C51-4956-BB36-EAD26B78F173}"/>
          </ac:spMkLst>
        </pc:spChg>
        <pc:spChg chg="del">
          <ac:chgData name="Tieke Ingrid" userId="871ef4a5-d2af-4f2e-98eb-5ba1968886eb" providerId="ADAL" clId="{E0FC0790-53F7-49C9-ACF6-B7B1D30D4140}" dt="2023-01-23T10:58:09.434" v="467" actId="478"/>
          <ac:spMkLst>
            <pc:docMk/>
            <pc:sldMk cId="0" sldId="463"/>
            <ac:spMk id="10" creationId="{E4E42EC1-DCC1-47A0-91E5-7CFA5BE64D08}"/>
          </ac:spMkLst>
        </pc:spChg>
        <pc:spChg chg="del">
          <ac:chgData name="Tieke Ingrid" userId="871ef4a5-d2af-4f2e-98eb-5ba1968886eb" providerId="ADAL" clId="{E0FC0790-53F7-49C9-ACF6-B7B1D30D4140}" dt="2023-01-23T10:58:34.969" v="470" actId="478"/>
          <ac:spMkLst>
            <pc:docMk/>
            <pc:sldMk cId="0" sldId="463"/>
            <ac:spMk id="28675" creationId="{736DA4B6-C307-4954-86E7-5B14E9DD2581}"/>
          </ac:spMkLst>
        </pc:spChg>
      </pc:sldChg>
      <pc:sldChg chg="modSp">
        <pc:chgData name="Tieke Ingrid" userId="871ef4a5-d2af-4f2e-98eb-5ba1968886eb" providerId="ADAL" clId="{E0FC0790-53F7-49C9-ACF6-B7B1D30D4140}" dt="2023-01-23T12:28:57.973" v="1723" actId="20577"/>
        <pc:sldMkLst>
          <pc:docMk/>
          <pc:sldMk cId="0" sldId="471"/>
        </pc:sldMkLst>
        <pc:spChg chg="mod">
          <ac:chgData name="Tieke Ingrid" userId="871ef4a5-d2af-4f2e-98eb-5ba1968886eb" providerId="ADAL" clId="{E0FC0790-53F7-49C9-ACF6-B7B1D30D4140}" dt="2023-01-23T12:28:57.973" v="1723" actId="20577"/>
          <ac:spMkLst>
            <pc:docMk/>
            <pc:sldMk cId="0" sldId="471"/>
            <ac:spMk id="75780" creationId="{82EEFCA6-040D-4E42-A125-8B3403EEB38E}"/>
          </ac:spMkLst>
        </pc:spChg>
      </pc:sldChg>
      <pc:sldChg chg="delSp modSp ord">
        <pc:chgData name="Tieke Ingrid" userId="871ef4a5-d2af-4f2e-98eb-5ba1968886eb" providerId="ADAL" clId="{E0FC0790-53F7-49C9-ACF6-B7B1D30D4140}" dt="2023-01-23T12:28:21.399" v="1713" actId="478"/>
        <pc:sldMkLst>
          <pc:docMk/>
          <pc:sldMk cId="0" sldId="480"/>
        </pc:sldMkLst>
        <pc:spChg chg="del">
          <ac:chgData name="Tieke Ingrid" userId="871ef4a5-d2af-4f2e-98eb-5ba1968886eb" providerId="ADAL" clId="{E0FC0790-53F7-49C9-ACF6-B7B1D30D4140}" dt="2023-01-23T12:28:19.762" v="1712" actId="478"/>
          <ac:spMkLst>
            <pc:docMk/>
            <pc:sldMk cId="0" sldId="480"/>
            <ac:spMk id="7" creationId="{AEA12BD5-7A46-4C65-9342-0111921FF14D}"/>
          </ac:spMkLst>
        </pc:spChg>
        <pc:spChg chg="del">
          <ac:chgData name="Tieke Ingrid" userId="871ef4a5-d2af-4f2e-98eb-5ba1968886eb" providerId="ADAL" clId="{E0FC0790-53F7-49C9-ACF6-B7B1D30D4140}" dt="2023-01-23T12:28:21.399" v="1713" actId="478"/>
          <ac:spMkLst>
            <pc:docMk/>
            <pc:sldMk cId="0" sldId="480"/>
            <ac:spMk id="9" creationId="{AC3BFC82-6F28-40EE-809B-A5F75061C075}"/>
          </ac:spMkLst>
        </pc:spChg>
        <pc:spChg chg="mod">
          <ac:chgData name="Tieke Ingrid" userId="871ef4a5-d2af-4f2e-98eb-5ba1968886eb" providerId="ADAL" clId="{E0FC0790-53F7-49C9-ACF6-B7B1D30D4140}" dt="2023-01-23T11:09:51.438" v="714" actId="20577"/>
          <ac:spMkLst>
            <pc:docMk/>
            <pc:sldMk cId="0" sldId="480"/>
            <ac:spMk id="23554" creationId="{6A014301-F5A2-4A01-A7F1-0DE8F229842F}"/>
          </ac:spMkLst>
        </pc:spChg>
      </pc:sldChg>
      <pc:sldChg chg="delSp modSp ord">
        <pc:chgData name="Tieke Ingrid" userId="871ef4a5-d2af-4f2e-98eb-5ba1968886eb" providerId="ADAL" clId="{E0FC0790-53F7-49C9-ACF6-B7B1D30D4140}" dt="2023-01-23T12:28:15.582" v="1711" actId="478"/>
        <pc:sldMkLst>
          <pc:docMk/>
          <pc:sldMk cId="0" sldId="481"/>
        </pc:sldMkLst>
        <pc:spChg chg="del">
          <ac:chgData name="Tieke Ingrid" userId="871ef4a5-d2af-4f2e-98eb-5ba1968886eb" providerId="ADAL" clId="{E0FC0790-53F7-49C9-ACF6-B7B1D30D4140}" dt="2023-01-23T12:28:13.873" v="1710" actId="478"/>
          <ac:spMkLst>
            <pc:docMk/>
            <pc:sldMk cId="0" sldId="481"/>
            <ac:spMk id="7" creationId="{76953E48-8057-4553-AB16-E71845B74A02}"/>
          </ac:spMkLst>
        </pc:spChg>
        <pc:spChg chg="del">
          <ac:chgData name="Tieke Ingrid" userId="871ef4a5-d2af-4f2e-98eb-5ba1968886eb" providerId="ADAL" clId="{E0FC0790-53F7-49C9-ACF6-B7B1D30D4140}" dt="2023-01-23T12:28:15.582" v="1711" actId="478"/>
          <ac:spMkLst>
            <pc:docMk/>
            <pc:sldMk cId="0" sldId="481"/>
            <ac:spMk id="9" creationId="{EDE960FA-3328-4571-9222-F325D81F5232}"/>
          </ac:spMkLst>
        </pc:spChg>
        <pc:spChg chg="mod">
          <ac:chgData name="Tieke Ingrid" userId="871ef4a5-d2af-4f2e-98eb-5ba1968886eb" providerId="ADAL" clId="{E0FC0790-53F7-49C9-ACF6-B7B1D30D4140}" dt="2023-01-23T11:02:30.456" v="479" actId="255"/>
          <ac:spMkLst>
            <pc:docMk/>
            <pc:sldMk cId="0" sldId="481"/>
            <ac:spMk id="22530" creationId="{F529F531-355B-4A8E-B8A1-E4D1CD71E4D5}"/>
          </ac:spMkLst>
        </pc:spChg>
      </pc:sldChg>
      <pc:sldChg chg="delSp modSp ord">
        <pc:chgData name="Tieke Ingrid" userId="871ef4a5-d2af-4f2e-98eb-5ba1968886eb" providerId="ADAL" clId="{E0FC0790-53F7-49C9-ACF6-B7B1D30D4140}" dt="2023-01-23T12:28:38.991" v="1719" actId="478"/>
        <pc:sldMkLst>
          <pc:docMk/>
          <pc:sldMk cId="0" sldId="482"/>
        </pc:sldMkLst>
        <pc:spChg chg="del">
          <ac:chgData name="Tieke Ingrid" userId="871ef4a5-d2af-4f2e-98eb-5ba1968886eb" providerId="ADAL" clId="{E0FC0790-53F7-49C9-ACF6-B7B1D30D4140}" dt="2023-01-23T12:28:37.136" v="1718" actId="478"/>
          <ac:spMkLst>
            <pc:docMk/>
            <pc:sldMk cId="0" sldId="482"/>
            <ac:spMk id="6" creationId="{27626016-59E7-4252-9CB9-67A9F4317096}"/>
          </ac:spMkLst>
        </pc:spChg>
        <pc:spChg chg="del">
          <ac:chgData name="Tieke Ingrid" userId="871ef4a5-d2af-4f2e-98eb-5ba1968886eb" providerId="ADAL" clId="{E0FC0790-53F7-49C9-ACF6-B7B1D30D4140}" dt="2023-01-23T12:28:38.991" v="1719" actId="478"/>
          <ac:spMkLst>
            <pc:docMk/>
            <pc:sldMk cId="0" sldId="482"/>
            <ac:spMk id="7" creationId="{CC337108-2D11-40E6-8C0E-B9DC9F35ED4B}"/>
          </ac:spMkLst>
        </pc:spChg>
        <pc:spChg chg="mod">
          <ac:chgData name="Tieke Ingrid" userId="871ef4a5-d2af-4f2e-98eb-5ba1968886eb" providerId="ADAL" clId="{E0FC0790-53F7-49C9-ACF6-B7B1D30D4140}" dt="2023-01-23T12:24:23.415" v="1591" actId="20577"/>
          <ac:spMkLst>
            <pc:docMk/>
            <pc:sldMk cId="0" sldId="482"/>
            <ac:spMk id="20482" creationId="{512974ED-6189-4EB1-B56F-5FF8D15E6521}"/>
          </ac:spMkLst>
        </pc:spChg>
        <pc:spChg chg="mod">
          <ac:chgData name="Tieke Ingrid" userId="871ef4a5-d2af-4f2e-98eb-5ba1968886eb" providerId="ADAL" clId="{E0FC0790-53F7-49C9-ACF6-B7B1D30D4140}" dt="2023-01-23T12:27:32.971" v="1674" actId="20577"/>
          <ac:spMkLst>
            <pc:docMk/>
            <pc:sldMk cId="0" sldId="482"/>
            <ac:spMk id="20485" creationId="{1E02F324-7E7E-409B-A6C5-08E098AF79DA}"/>
          </ac:spMkLst>
        </pc:spChg>
      </pc:sldChg>
      <pc:sldChg chg="delSp ord">
        <pc:chgData name="Tieke Ingrid" userId="871ef4a5-d2af-4f2e-98eb-5ba1968886eb" providerId="ADAL" clId="{E0FC0790-53F7-49C9-ACF6-B7B1D30D4140}" dt="2023-01-23T12:28:09.559" v="1709" actId="478"/>
        <pc:sldMkLst>
          <pc:docMk/>
          <pc:sldMk cId="0" sldId="483"/>
        </pc:sldMkLst>
        <pc:spChg chg="del">
          <ac:chgData name="Tieke Ingrid" userId="871ef4a5-d2af-4f2e-98eb-5ba1968886eb" providerId="ADAL" clId="{E0FC0790-53F7-49C9-ACF6-B7B1D30D4140}" dt="2023-01-23T12:28:06.851" v="1708" actId="478"/>
          <ac:spMkLst>
            <pc:docMk/>
            <pc:sldMk cId="0" sldId="483"/>
            <ac:spMk id="6" creationId="{D5C5DBCE-7FB5-4729-8C6F-D91DEA20E80E}"/>
          </ac:spMkLst>
        </pc:spChg>
        <pc:spChg chg="del">
          <ac:chgData name="Tieke Ingrid" userId="871ef4a5-d2af-4f2e-98eb-5ba1968886eb" providerId="ADAL" clId="{E0FC0790-53F7-49C9-ACF6-B7B1D30D4140}" dt="2023-01-23T12:28:09.559" v="1709" actId="478"/>
          <ac:spMkLst>
            <pc:docMk/>
            <pc:sldMk cId="0" sldId="483"/>
            <ac:spMk id="7" creationId="{56985EA6-A26A-4B89-9DAC-6CA1B25D6474}"/>
          </ac:spMkLst>
        </pc:spChg>
      </pc:sldChg>
      <pc:sldChg chg="delSp modSp">
        <pc:chgData name="Tieke Ingrid" userId="871ef4a5-d2af-4f2e-98eb-5ba1968886eb" providerId="ADAL" clId="{E0FC0790-53F7-49C9-ACF6-B7B1D30D4140}" dt="2023-01-23T12:28:44.132" v="1721" actId="478"/>
        <pc:sldMkLst>
          <pc:docMk/>
          <pc:sldMk cId="2104687054" sldId="484"/>
        </pc:sldMkLst>
        <pc:spChg chg="del">
          <ac:chgData name="Tieke Ingrid" userId="871ef4a5-d2af-4f2e-98eb-5ba1968886eb" providerId="ADAL" clId="{E0FC0790-53F7-49C9-ACF6-B7B1D30D4140}" dt="2023-01-23T12:28:42.151" v="1720" actId="478"/>
          <ac:spMkLst>
            <pc:docMk/>
            <pc:sldMk cId="2104687054" sldId="484"/>
            <ac:spMk id="6" creationId="{27626016-59E7-4252-9CB9-67A9F4317096}"/>
          </ac:spMkLst>
        </pc:spChg>
        <pc:spChg chg="del">
          <ac:chgData name="Tieke Ingrid" userId="871ef4a5-d2af-4f2e-98eb-5ba1968886eb" providerId="ADAL" clId="{E0FC0790-53F7-49C9-ACF6-B7B1D30D4140}" dt="2023-01-23T12:28:44.132" v="1721" actId="478"/>
          <ac:spMkLst>
            <pc:docMk/>
            <pc:sldMk cId="2104687054" sldId="484"/>
            <ac:spMk id="7" creationId="{CC337108-2D11-40E6-8C0E-B9DC9F35ED4B}"/>
          </ac:spMkLst>
        </pc:spChg>
        <pc:spChg chg="mod">
          <ac:chgData name="Tieke Ingrid" userId="871ef4a5-d2af-4f2e-98eb-5ba1968886eb" providerId="ADAL" clId="{E0FC0790-53F7-49C9-ACF6-B7B1D30D4140}" dt="2023-01-23T11:17:16.553" v="904" actId="20577"/>
          <ac:spMkLst>
            <pc:docMk/>
            <pc:sldMk cId="2104687054" sldId="484"/>
            <ac:spMk id="20482" creationId="{512974ED-6189-4EB1-B56F-5FF8D15E6521}"/>
          </ac:spMkLst>
        </pc:spChg>
        <pc:spChg chg="mod">
          <ac:chgData name="Tieke Ingrid" userId="871ef4a5-d2af-4f2e-98eb-5ba1968886eb" providerId="ADAL" clId="{E0FC0790-53F7-49C9-ACF6-B7B1D30D4140}" dt="2023-01-23T12:27:52.368" v="1707" actId="20577"/>
          <ac:spMkLst>
            <pc:docMk/>
            <pc:sldMk cId="2104687054" sldId="484"/>
            <ac:spMk id="20485" creationId="{1E02F324-7E7E-409B-A6C5-08E098AF79DA}"/>
          </ac:spMkLst>
        </pc:spChg>
      </pc:sldChg>
      <pc:sldMasterChg chg="modSldLayout">
        <pc:chgData name="Tieke Ingrid" userId="871ef4a5-d2af-4f2e-98eb-5ba1968886eb" providerId="ADAL" clId="{E0FC0790-53F7-49C9-ACF6-B7B1D30D4140}" dt="2023-01-23T11:00:11.317" v="477" actId="478"/>
        <pc:sldMasterMkLst>
          <pc:docMk/>
          <pc:sldMasterMk cId="571803837" sldId="2147483660"/>
        </pc:sldMasterMkLst>
        <pc:sldLayoutChg chg="delSp">
          <pc:chgData name="Tieke Ingrid" userId="871ef4a5-d2af-4f2e-98eb-5ba1968886eb" providerId="ADAL" clId="{E0FC0790-53F7-49C9-ACF6-B7B1D30D4140}" dt="2023-01-23T11:00:11.317" v="477" actId="478"/>
          <pc:sldLayoutMkLst>
            <pc:docMk/>
            <pc:sldMasterMk cId="571803837" sldId="2147483660"/>
            <pc:sldLayoutMk cId="97561008" sldId="2147483664"/>
          </pc:sldLayoutMkLst>
          <pc:spChg chg="del">
            <ac:chgData name="Tieke Ingrid" userId="871ef4a5-d2af-4f2e-98eb-5ba1968886eb" providerId="ADAL" clId="{E0FC0790-53F7-49C9-ACF6-B7B1D30D4140}" dt="2023-01-23T11:00:11.317" v="477" actId="478"/>
            <ac:spMkLst>
              <pc:docMk/>
              <pc:sldMasterMk cId="571803837" sldId="2147483660"/>
              <pc:sldLayoutMk cId="97561008" sldId="2147483664"/>
              <ac:spMk id="8" creationId="{6763D9EE-808A-429D-A02B-BA1F85769B79}"/>
            </ac:spMkLst>
          </pc:spChg>
        </pc:sldLayoutChg>
        <pc:sldLayoutChg chg="delSp">
          <pc:chgData name="Tieke Ingrid" userId="871ef4a5-d2af-4f2e-98eb-5ba1968886eb" providerId="ADAL" clId="{E0FC0790-53F7-49C9-ACF6-B7B1D30D4140}" dt="2023-01-23T11:00:01.161" v="476" actId="478"/>
          <pc:sldLayoutMkLst>
            <pc:docMk/>
            <pc:sldMasterMk cId="571803837" sldId="2147483660"/>
            <pc:sldLayoutMk cId="3269191193" sldId="2147483665"/>
          </pc:sldLayoutMkLst>
          <pc:spChg chg="del">
            <ac:chgData name="Tieke Ingrid" userId="871ef4a5-d2af-4f2e-98eb-5ba1968886eb" providerId="ADAL" clId="{E0FC0790-53F7-49C9-ACF6-B7B1D30D4140}" dt="2023-01-23T11:00:01.161" v="476" actId="478"/>
            <ac:spMkLst>
              <pc:docMk/>
              <pc:sldMasterMk cId="571803837" sldId="2147483660"/>
              <pc:sldLayoutMk cId="3269191193" sldId="2147483665"/>
              <ac:spMk id="8" creationId="{7B933A6E-784B-4C49-BBC9-EC0A011C21B4}"/>
            </ac:spMkLst>
          </pc:spChg>
        </pc:sldLayoutChg>
        <pc:sldLayoutChg chg="delSp">
          <pc:chgData name="Tieke Ingrid" userId="871ef4a5-d2af-4f2e-98eb-5ba1968886eb" providerId="ADAL" clId="{E0FC0790-53F7-49C9-ACF6-B7B1D30D4140}" dt="2023-01-23T10:59:15.825" v="471" actId="478"/>
          <pc:sldLayoutMkLst>
            <pc:docMk/>
            <pc:sldMasterMk cId="571803837" sldId="2147483660"/>
            <pc:sldLayoutMk cId="996418992" sldId="2147483666"/>
          </pc:sldLayoutMkLst>
          <pc:spChg chg="del">
            <ac:chgData name="Tieke Ingrid" userId="871ef4a5-d2af-4f2e-98eb-5ba1968886eb" providerId="ADAL" clId="{E0FC0790-53F7-49C9-ACF6-B7B1D30D4140}" dt="2023-01-23T10:59:15.825" v="471" actId="478"/>
            <ac:spMkLst>
              <pc:docMk/>
              <pc:sldMasterMk cId="571803837" sldId="2147483660"/>
              <pc:sldLayoutMk cId="996418992" sldId="2147483666"/>
              <ac:spMk id="8" creationId="{6588EA1B-0713-4223-A851-98B46C3ED1D0}"/>
            </ac:spMkLst>
          </pc:spChg>
        </pc:sldLayoutChg>
        <pc:sldLayoutChg chg="delSp">
          <pc:chgData name="Tieke Ingrid" userId="871ef4a5-d2af-4f2e-98eb-5ba1968886eb" providerId="ADAL" clId="{E0FC0790-53F7-49C9-ACF6-B7B1D30D4140}" dt="2023-01-23T10:59:35.278" v="474" actId="478"/>
          <pc:sldLayoutMkLst>
            <pc:docMk/>
            <pc:sldMasterMk cId="571803837" sldId="2147483660"/>
            <pc:sldLayoutMk cId="707955868" sldId="2147483667"/>
          </pc:sldLayoutMkLst>
          <pc:spChg chg="del">
            <ac:chgData name="Tieke Ingrid" userId="871ef4a5-d2af-4f2e-98eb-5ba1968886eb" providerId="ADAL" clId="{E0FC0790-53F7-49C9-ACF6-B7B1D30D4140}" dt="2023-01-23T10:59:35.278" v="474" actId="478"/>
            <ac:spMkLst>
              <pc:docMk/>
              <pc:sldMasterMk cId="571803837" sldId="2147483660"/>
              <pc:sldLayoutMk cId="707955868" sldId="2147483667"/>
              <ac:spMk id="7" creationId="{9EEFD8D6-7050-404F-98FC-06E75C2C8585}"/>
            </ac:spMkLst>
          </pc:spChg>
        </pc:sldLayoutChg>
      </pc:sldMasterChg>
      <pc:sldMasterChg chg="modSldLayout">
        <pc:chgData name="Tieke Ingrid" userId="871ef4a5-d2af-4f2e-98eb-5ba1968886eb" providerId="ADAL" clId="{E0FC0790-53F7-49C9-ACF6-B7B1D30D4140}" dt="2023-01-23T10:59:43.698" v="475" actId="478"/>
        <pc:sldMasterMkLst>
          <pc:docMk/>
          <pc:sldMasterMk cId="3632365364" sldId="2147483668"/>
        </pc:sldMasterMkLst>
        <pc:sldLayoutChg chg="delSp modSp">
          <pc:chgData name="Tieke Ingrid" userId="871ef4a5-d2af-4f2e-98eb-5ba1968886eb" providerId="ADAL" clId="{E0FC0790-53F7-49C9-ACF6-B7B1D30D4140}" dt="2023-01-23T10:59:28.092" v="473" actId="478"/>
          <pc:sldLayoutMkLst>
            <pc:docMk/>
            <pc:sldMasterMk cId="3632365364" sldId="2147483668"/>
            <pc:sldLayoutMk cId="3769124975" sldId="2147483669"/>
          </pc:sldLayoutMkLst>
          <pc:spChg chg="del mod">
            <ac:chgData name="Tieke Ingrid" userId="871ef4a5-d2af-4f2e-98eb-5ba1968886eb" providerId="ADAL" clId="{E0FC0790-53F7-49C9-ACF6-B7B1D30D4140}" dt="2023-01-23T10:59:28.092" v="473" actId="478"/>
            <ac:spMkLst>
              <pc:docMk/>
              <pc:sldMasterMk cId="3632365364" sldId="2147483668"/>
              <pc:sldLayoutMk cId="3769124975" sldId="2147483669"/>
              <ac:spMk id="7" creationId="{C9CC182A-A4B0-4F00-A0BB-F65604C47187}"/>
            </ac:spMkLst>
          </pc:spChg>
        </pc:sldLayoutChg>
        <pc:sldLayoutChg chg="delSp">
          <pc:chgData name="Tieke Ingrid" userId="871ef4a5-d2af-4f2e-98eb-5ba1968886eb" providerId="ADAL" clId="{E0FC0790-53F7-49C9-ACF6-B7B1D30D4140}" dt="2023-01-23T10:59:43.698" v="475" actId="478"/>
          <pc:sldLayoutMkLst>
            <pc:docMk/>
            <pc:sldMasterMk cId="3632365364" sldId="2147483668"/>
            <pc:sldLayoutMk cId="818494212" sldId="2147483670"/>
          </pc:sldLayoutMkLst>
          <pc:spChg chg="del">
            <ac:chgData name="Tieke Ingrid" userId="871ef4a5-d2af-4f2e-98eb-5ba1968886eb" providerId="ADAL" clId="{E0FC0790-53F7-49C9-ACF6-B7B1D30D4140}" dt="2023-01-23T10:59:43.698" v="475" actId="478"/>
            <ac:spMkLst>
              <pc:docMk/>
              <pc:sldMasterMk cId="3632365364" sldId="2147483668"/>
              <pc:sldLayoutMk cId="818494212" sldId="2147483670"/>
              <ac:spMk id="13" creationId="{F81D7F4A-3B90-41F8-8EE0-9D9743C50F71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8C33D-53E0-4450-BC2D-668F808C8351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768F4-5A45-48E5-81D7-1716F19817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>
            <a:extLst>
              <a:ext uri="{FF2B5EF4-FFF2-40B4-BE49-F238E27FC236}">
                <a16:creationId xmlns:a16="http://schemas.microsoft.com/office/drawing/2014/main" id="{323AF9E5-C2C0-4FB0-B637-28EFBEA7C3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izenplatzhalter 2">
            <a:extLst>
              <a:ext uri="{FF2B5EF4-FFF2-40B4-BE49-F238E27FC236}">
                <a16:creationId xmlns:a16="http://schemas.microsoft.com/office/drawing/2014/main" id="{E3091DF8-2601-49F6-A805-13CE7C9040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ea typeface="ヒラギノ角ゴ Pro W3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6" descr="11288 PPT-Master Layout_1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29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 userDrawn="1"/>
        </p:nvSpPr>
        <p:spPr bwMode="auto">
          <a:xfrm>
            <a:off x="2976033" y="6119813"/>
            <a:ext cx="2844800" cy="228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>
              <a:defRPr/>
            </a:pPr>
            <a:r>
              <a:rPr lang="de-DE" altLang="de-DE" sz="1100">
                <a:solidFill>
                  <a:srgbClr val="B8967B"/>
                </a:solidFill>
                <a:cs typeface="Arial" charset="0"/>
              </a:rPr>
              <a:t>Mastertitelformat bearbeiten</a:t>
            </a:r>
          </a:p>
        </p:txBody>
      </p:sp>
      <p:pic>
        <p:nvPicPr>
          <p:cNvPr id="4" name="Bild 7" descr="11288 PPT-Master Layout_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4000" y="2277534"/>
            <a:ext cx="9868800" cy="1303867"/>
          </a:xfrm>
        </p:spPr>
        <p:txBody>
          <a:bodyPr anchor="t">
            <a:normAutofit/>
          </a:bodyPr>
          <a:lstStyle>
            <a:lvl1pPr algn="l">
              <a:defRPr sz="4000" b="1" i="0" spc="0" baseline="0">
                <a:solidFill>
                  <a:srgbClr val="B8967B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>
          <a:xfrm>
            <a:off x="1320800" y="6119814"/>
            <a:ext cx="1422400" cy="230187"/>
          </a:xfrm>
        </p:spPr>
        <p:txBody>
          <a:bodyPr anchor="t"/>
          <a:lstStyle>
            <a:lvl1pPr>
              <a:defRPr sz="1100">
                <a:solidFill>
                  <a:srgbClr val="B8967B"/>
                </a:solidFill>
                <a:latin typeface="Arial" charset="0"/>
                <a:cs typeface="Tahoma" pitchFamily="34" charset="0"/>
              </a:defRPr>
            </a:lvl1pPr>
          </a:lstStyle>
          <a:p>
            <a:pPr>
              <a:defRPr/>
            </a:pPr>
            <a:fld id="{C69D1E58-BA26-4F3B-AB87-B2D9CA951AC1}" type="datetime1">
              <a:rPr lang="de-DE"/>
              <a:pPr>
                <a:defRPr/>
              </a:pPr>
              <a:t>08.02.2023</a:t>
            </a:fld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10972800" y="6119814"/>
            <a:ext cx="609600" cy="230187"/>
          </a:xfrm>
        </p:spPr>
        <p:txBody>
          <a:bodyPr anchor="t"/>
          <a:lstStyle>
            <a:lvl1pPr algn="ctr">
              <a:defRPr sz="1100" b="1">
                <a:solidFill>
                  <a:srgbClr val="B8967B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</a:lstStyle>
          <a:p>
            <a:fld id="{5EFE12CD-98BB-4785-8636-B0B0E6D9B54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55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 bwMode="auto">
          <a:xfrm>
            <a:off x="2976033" y="6119813"/>
            <a:ext cx="2844800" cy="228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>
              <a:defRPr/>
            </a:pPr>
            <a:r>
              <a:rPr lang="de-DE" altLang="de-DE" sz="1100">
                <a:solidFill>
                  <a:srgbClr val="B8967B"/>
                </a:solidFill>
                <a:cs typeface="Arial" charset="0"/>
              </a:rPr>
              <a:t>Mastertitelformat bearbeiten</a:t>
            </a:r>
          </a:p>
        </p:txBody>
      </p:sp>
      <p:pic>
        <p:nvPicPr>
          <p:cNvPr id="6" name="Bild 7" descr="11288 PPT-Master Layout_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ildplatzhalter 9"/>
          <p:cNvSpPr>
            <a:spLocks noGrp="1" noChangeAspect="1"/>
          </p:cNvSpPr>
          <p:nvPr>
            <p:ph type="pic" sz="quarter" idx="14"/>
          </p:nvPr>
        </p:nvSpPr>
        <p:spPr>
          <a:xfrm>
            <a:off x="7213600" y="2243138"/>
            <a:ext cx="3759200" cy="3167063"/>
          </a:xfrm>
          <a:ln w="38100" cap="flat" cmpd="sng" algn="ctr">
            <a:solidFill>
              <a:srgbClr val="F9F3E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4" name="Inhaltsplatzhalter 2"/>
          <p:cNvSpPr>
            <a:spLocks noGrp="1"/>
          </p:cNvSpPr>
          <p:nvPr>
            <p:ph sz="half" idx="1"/>
          </p:nvPr>
        </p:nvSpPr>
        <p:spPr>
          <a:xfrm>
            <a:off x="1016000" y="2243138"/>
            <a:ext cx="5892800" cy="3548063"/>
          </a:xfrm>
        </p:spPr>
        <p:txBody>
          <a:bodyPr>
            <a:normAutofit/>
            <a:scene3d>
              <a:camera prst="orthographicFront">
                <a:rot lat="0" lon="60000" rev="0"/>
              </a:camera>
              <a:lightRig rig="threePt" dir="t"/>
            </a:scene3d>
          </a:bodyPr>
          <a:lstStyle>
            <a:lvl1pPr marL="0" indent="-144000">
              <a:spcBef>
                <a:spcPts val="100"/>
              </a:spcBef>
              <a:buClr>
                <a:srgbClr val="B91C3B"/>
              </a:buClr>
              <a:buSzPct val="130000"/>
              <a:buFont typeface="Lucida Grande"/>
              <a:buChar char="⎮"/>
              <a:defRPr sz="14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324000" indent="-144000">
              <a:spcBef>
                <a:spcPts val="288"/>
              </a:spcBef>
              <a:buClr>
                <a:schemeClr val="tx1"/>
              </a:buClr>
              <a:buFont typeface="Lucida Grande"/>
              <a:buChar char="&gt;"/>
              <a:defRPr sz="1200">
                <a:solidFill>
                  <a:srgbClr val="000000"/>
                </a:solidFill>
                <a:latin typeface="Arial"/>
                <a:cs typeface="Arial"/>
              </a:defRPr>
            </a:lvl2pPr>
            <a:lvl3pPr marL="432000" indent="-108000" algn="l">
              <a:spcBef>
                <a:spcPts val="288"/>
              </a:spcBef>
              <a:buClrTx/>
              <a:buSzPct val="100000"/>
              <a:buFontTx/>
              <a:buNone/>
              <a:defRPr sz="1000" spc="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buFont typeface="Arial"/>
              <a:buChar char="•"/>
              <a:defRPr sz="1200">
                <a:solidFill>
                  <a:schemeClr val="tx1"/>
                </a:solidFill>
              </a:defRPr>
            </a:lvl4pPr>
            <a:lvl5pPr>
              <a:buFont typeface="Arial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104000" y="990600"/>
            <a:ext cx="8649600" cy="1066800"/>
          </a:xfrm>
        </p:spPr>
        <p:txBody>
          <a:bodyPr anchor="t">
            <a:normAutofit/>
          </a:bodyPr>
          <a:lstStyle>
            <a:lvl1pPr algn="l">
              <a:defRPr sz="3200" b="1" i="0" spc="0">
                <a:solidFill>
                  <a:srgbClr val="B8967B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15"/>
          </p:nvPr>
        </p:nvSpPr>
        <p:spPr>
          <a:xfrm>
            <a:off x="1320800" y="6119814"/>
            <a:ext cx="1422400" cy="230187"/>
          </a:xfrm>
        </p:spPr>
        <p:txBody>
          <a:bodyPr anchor="t"/>
          <a:lstStyle>
            <a:lvl1pPr>
              <a:defRPr sz="1100">
                <a:solidFill>
                  <a:srgbClr val="B8967B"/>
                </a:solidFill>
                <a:latin typeface="Arial" charset="0"/>
                <a:cs typeface="Tahoma" pitchFamily="34" charset="0"/>
              </a:defRPr>
            </a:lvl1pPr>
          </a:lstStyle>
          <a:p>
            <a:pPr>
              <a:defRPr/>
            </a:pPr>
            <a:fld id="{6E9387B7-D411-4E0E-ABE5-D9C199F69647}" type="datetime1">
              <a:rPr lang="de-DE"/>
              <a:pPr>
                <a:defRPr/>
              </a:pPr>
              <a:t>08.02.2023</a:t>
            </a:fld>
            <a:endParaRPr lang="de-DE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6"/>
          </p:nvPr>
        </p:nvSpPr>
        <p:spPr>
          <a:xfrm>
            <a:off x="10972800" y="6119814"/>
            <a:ext cx="609600" cy="230187"/>
          </a:xfrm>
        </p:spPr>
        <p:txBody>
          <a:bodyPr anchor="t"/>
          <a:lstStyle>
            <a:lvl1pPr algn="ctr">
              <a:defRPr sz="1100" b="1">
                <a:solidFill>
                  <a:srgbClr val="B8967B"/>
                </a:solidFill>
                <a:latin typeface="Arial" panose="020B0604020202020204" pitchFamily="34" charset="0"/>
                <a:cs typeface="Tahoma" panose="020B0604030504040204" pitchFamily="34" charset="0"/>
              </a:defRPr>
            </a:lvl1pPr>
          </a:lstStyle>
          <a:p>
            <a:fld id="{5EAC78D3-F34C-48F7-9D03-A5A0DFA3552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797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 bwMode="auto">
          <a:xfrm>
            <a:off x="2976033" y="6119813"/>
            <a:ext cx="2844800" cy="228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>
              <a:defRPr/>
            </a:pPr>
            <a:r>
              <a:rPr lang="de-DE" altLang="de-DE" sz="1100">
                <a:solidFill>
                  <a:srgbClr val="B8967B"/>
                </a:solidFill>
                <a:cs typeface="Arial" charset="0"/>
              </a:rPr>
              <a:t>Mastertitelformat bearbeiten</a:t>
            </a:r>
          </a:p>
        </p:txBody>
      </p:sp>
      <p:sp>
        <p:nvSpPr>
          <p:cNvPr id="10" name="Bildplatzhalter 9"/>
          <p:cNvSpPr>
            <a:spLocks noGrp="1" noChangeAspect="1"/>
          </p:cNvSpPr>
          <p:nvPr>
            <p:ph type="pic" sz="quarter" idx="14"/>
          </p:nvPr>
        </p:nvSpPr>
        <p:spPr>
          <a:xfrm>
            <a:off x="7213600" y="2243138"/>
            <a:ext cx="3759200" cy="3167063"/>
          </a:xfrm>
          <a:ln w="38100" cap="flat" cmpd="sng" algn="ctr">
            <a:solidFill>
              <a:srgbClr val="F9F3E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4" name="Inhaltsplatzhalter 2"/>
          <p:cNvSpPr>
            <a:spLocks noGrp="1"/>
          </p:cNvSpPr>
          <p:nvPr>
            <p:ph sz="half" idx="1"/>
          </p:nvPr>
        </p:nvSpPr>
        <p:spPr>
          <a:xfrm>
            <a:off x="1016000" y="2243138"/>
            <a:ext cx="5892800" cy="3548063"/>
          </a:xfrm>
        </p:spPr>
        <p:txBody>
          <a:bodyPr>
            <a:normAutofit/>
            <a:scene3d>
              <a:camera prst="orthographicFront">
                <a:rot lat="0" lon="60000" rev="0"/>
              </a:camera>
              <a:lightRig rig="threePt" dir="t"/>
            </a:scene3d>
          </a:bodyPr>
          <a:lstStyle>
            <a:lvl1pPr marL="0" indent="-144000">
              <a:spcBef>
                <a:spcPts val="100"/>
              </a:spcBef>
              <a:buClr>
                <a:srgbClr val="B91C3B"/>
              </a:buClr>
              <a:buSzPct val="130000"/>
              <a:buFont typeface="Lucida Grande"/>
              <a:buChar char="⎮"/>
              <a:defRPr sz="14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324000" indent="-144000">
              <a:spcBef>
                <a:spcPts val="288"/>
              </a:spcBef>
              <a:buClr>
                <a:schemeClr val="tx1"/>
              </a:buClr>
              <a:buFont typeface="Lucida Grande"/>
              <a:buChar char="&gt;"/>
              <a:defRPr sz="1200">
                <a:solidFill>
                  <a:srgbClr val="000000"/>
                </a:solidFill>
                <a:latin typeface="Arial"/>
                <a:cs typeface="Arial"/>
              </a:defRPr>
            </a:lvl2pPr>
            <a:lvl3pPr marL="432000" indent="-108000" algn="l">
              <a:spcBef>
                <a:spcPts val="288"/>
              </a:spcBef>
              <a:buClrTx/>
              <a:buSzPct val="100000"/>
              <a:buFontTx/>
              <a:buNone/>
              <a:defRPr sz="1000" spc="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buFont typeface="Arial"/>
              <a:buChar char="•"/>
              <a:defRPr sz="1200">
                <a:solidFill>
                  <a:schemeClr val="tx1"/>
                </a:solidFill>
              </a:defRPr>
            </a:lvl4pPr>
            <a:lvl5pPr>
              <a:buFont typeface="Arial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104000" y="990600"/>
            <a:ext cx="8649600" cy="1066800"/>
          </a:xfrm>
        </p:spPr>
        <p:txBody>
          <a:bodyPr anchor="t">
            <a:normAutofit/>
          </a:bodyPr>
          <a:lstStyle>
            <a:lvl1pPr algn="l">
              <a:defRPr sz="3200" b="1" i="0" spc="0">
                <a:solidFill>
                  <a:srgbClr val="B8967B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15"/>
          </p:nvPr>
        </p:nvSpPr>
        <p:spPr>
          <a:xfrm>
            <a:off x="1320800" y="6119814"/>
            <a:ext cx="1422400" cy="230187"/>
          </a:xfrm>
        </p:spPr>
        <p:txBody>
          <a:bodyPr anchor="t"/>
          <a:lstStyle>
            <a:lvl1pPr>
              <a:defRPr sz="1100">
                <a:solidFill>
                  <a:srgbClr val="B8967B"/>
                </a:solidFill>
                <a:latin typeface="Arial" charset="0"/>
                <a:cs typeface="Tahoma" pitchFamily="34" charset="0"/>
              </a:defRPr>
            </a:lvl1pPr>
          </a:lstStyle>
          <a:p>
            <a:pPr>
              <a:defRPr/>
            </a:pPr>
            <a:fld id="{67DB2C4D-D2A6-432D-8A55-5DBF00F4FFA5}" type="datetime1">
              <a:rPr lang="de-DE"/>
              <a:pPr>
                <a:defRPr/>
              </a:pPr>
              <a:t>08.02.2023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6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 bwMode="auto">
          <a:xfrm>
            <a:off x="2976033" y="6119813"/>
            <a:ext cx="2844800" cy="2286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65" charset="-128"/>
              </a:defRPr>
            </a:lvl9pPr>
          </a:lstStyle>
          <a:p>
            <a:pPr eaLnBrk="1" hangingPunct="1">
              <a:defRPr/>
            </a:pPr>
            <a:r>
              <a:rPr lang="de-DE" altLang="de-DE" sz="1100">
                <a:solidFill>
                  <a:srgbClr val="B8967B"/>
                </a:solidFill>
                <a:cs typeface="Arial" charset="0"/>
              </a:rPr>
              <a:t>Mastertitelformat bearbeiten</a:t>
            </a:r>
          </a:p>
        </p:txBody>
      </p:sp>
      <p:sp>
        <p:nvSpPr>
          <p:cNvPr id="10" name="Bildplatzhalter 9"/>
          <p:cNvSpPr>
            <a:spLocks noGrp="1" noChangeAspect="1"/>
          </p:cNvSpPr>
          <p:nvPr>
            <p:ph type="pic" sz="quarter" idx="14"/>
          </p:nvPr>
        </p:nvSpPr>
        <p:spPr>
          <a:xfrm>
            <a:off x="7213600" y="2243138"/>
            <a:ext cx="3759200" cy="3167063"/>
          </a:xfrm>
          <a:ln w="38100" cap="flat" cmpd="sng" algn="ctr">
            <a:solidFill>
              <a:srgbClr val="F9F3E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rtlCol="0">
            <a:normAutofit/>
          </a:bodyPr>
          <a:lstStyle/>
          <a:p>
            <a:pPr lvl="0"/>
            <a:endParaRPr lang="de-DE" noProof="0"/>
          </a:p>
        </p:txBody>
      </p:sp>
      <p:sp>
        <p:nvSpPr>
          <p:cNvPr id="14" name="Inhaltsplatzhalter 2"/>
          <p:cNvSpPr>
            <a:spLocks noGrp="1"/>
          </p:cNvSpPr>
          <p:nvPr>
            <p:ph sz="half" idx="1"/>
          </p:nvPr>
        </p:nvSpPr>
        <p:spPr>
          <a:xfrm>
            <a:off x="1016000" y="2243138"/>
            <a:ext cx="5892800" cy="3548063"/>
          </a:xfrm>
        </p:spPr>
        <p:txBody>
          <a:bodyPr>
            <a:normAutofit/>
            <a:scene3d>
              <a:camera prst="orthographicFront">
                <a:rot lat="0" lon="60000" rev="0"/>
              </a:camera>
              <a:lightRig rig="threePt" dir="t"/>
            </a:scene3d>
          </a:bodyPr>
          <a:lstStyle>
            <a:lvl1pPr marL="0" indent="-144000">
              <a:spcBef>
                <a:spcPts val="100"/>
              </a:spcBef>
              <a:buClr>
                <a:srgbClr val="B91C3B"/>
              </a:buClr>
              <a:buSzPct val="130000"/>
              <a:buFont typeface="Lucida Grande"/>
              <a:buChar char="⎮"/>
              <a:defRPr sz="1400" b="1" i="0" baseline="0">
                <a:solidFill>
                  <a:schemeClr val="tx2"/>
                </a:solidFill>
                <a:latin typeface="Arial"/>
                <a:cs typeface="Arial"/>
              </a:defRPr>
            </a:lvl1pPr>
            <a:lvl2pPr marL="324000" indent="-144000">
              <a:spcBef>
                <a:spcPts val="288"/>
              </a:spcBef>
              <a:buClr>
                <a:schemeClr val="tx1"/>
              </a:buClr>
              <a:buFont typeface="Lucida Grande"/>
              <a:buChar char="&gt;"/>
              <a:defRPr sz="1200">
                <a:solidFill>
                  <a:srgbClr val="000000"/>
                </a:solidFill>
                <a:latin typeface="Arial"/>
                <a:cs typeface="Arial"/>
              </a:defRPr>
            </a:lvl2pPr>
            <a:lvl3pPr marL="432000" indent="-108000" algn="l">
              <a:spcBef>
                <a:spcPts val="288"/>
              </a:spcBef>
              <a:buClrTx/>
              <a:buSzPct val="100000"/>
              <a:buFontTx/>
              <a:buNone/>
              <a:defRPr sz="1000" spc="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buFont typeface="Arial"/>
              <a:buChar char="•"/>
              <a:defRPr sz="1200">
                <a:solidFill>
                  <a:schemeClr val="tx1"/>
                </a:solidFill>
              </a:defRPr>
            </a:lvl4pPr>
            <a:lvl5pPr>
              <a:buFont typeface="Arial"/>
              <a:buChar char="•"/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1104000" y="990600"/>
            <a:ext cx="8649600" cy="1066800"/>
          </a:xfrm>
        </p:spPr>
        <p:txBody>
          <a:bodyPr anchor="t">
            <a:normAutofit/>
          </a:bodyPr>
          <a:lstStyle>
            <a:lvl1pPr algn="l">
              <a:defRPr sz="3200" b="1" i="0" spc="0">
                <a:solidFill>
                  <a:srgbClr val="B8967B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15"/>
          </p:nvPr>
        </p:nvSpPr>
        <p:spPr>
          <a:xfrm>
            <a:off x="1320800" y="6119814"/>
            <a:ext cx="1422400" cy="230187"/>
          </a:xfrm>
        </p:spPr>
        <p:txBody>
          <a:bodyPr anchor="t"/>
          <a:lstStyle>
            <a:lvl1pPr>
              <a:defRPr sz="1100">
                <a:solidFill>
                  <a:srgbClr val="B8967B"/>
                </a:solidFill>
                <a:latin typeface="Arial" charset="0"/>
                <a:cs typeface="Tahoma" pitchFamily="34" charset="0"/>
              </a:defRPr>
            </a:lvl1pPr>
          </a:lstStyle>
          <a:p>
            <a:pPr>
              <a:defRPr/>
            </a:pPr>
            <a:fld id="{0E6682D1-12B7-434F-BB7F-7AC8CA77F7E3}" type="datetime1">
              <a:rPr lang="de-DE"/>
              <a:pPr>
                <a:defRPr/>
              </a:pPr>
              <a:t>08.02.2023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919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7" descr="11288 PPT-Master Layout_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887"/>
          <a:stretch>
            <a:fillRect/>
          </a:stretch>
        </p:blipFill>
        <p:spPr bwMode="auto">
          <a:xfrm>
            <a:off x="1" y="0"/>
            <a:ext cx="62441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8" descr="Logo_Caelo_Campus2016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384" y="260351"/>
            <a:ext cx="1919816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4000" y="2277534"/>
            <a:ext cx="9868800" cy="1303867"/>
          </a:xfrm>
        </p:spPr>
        <p:txBody>
          <a:bodyPr anchor="t">
            <a:normAutofit/>
          </a:bodyPr>
          <a:lstStyle>
            <a:lvl1pPr algn="l">
              <a:defRPr sz="4000" b="1" i="0" spc="0" baseline="0">
                <a:solidFill>
                  <a:srgbClr val="B8967B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>
          <a:xfrm>
            <a:off x="1320800" y="6119814"/>
            <a:ext cx="1422400" cy="230187"/>
          </a:xfrm>
        </p:spPr>
        <p:txBody>
          <a:bodyPr anchor="t"/>
          <a:lstStyle>
            <a:lvl1pPr>
              <a:defRPr sz="1100">
                <a:solidFill>
                  <a:srgbClr val="B8967B"/>
                </a:solidFill>
                <a:latin typeface="Arial" charset="0"/>
                <a:cs typeface="Tahoma" pitchFamily="34" charset="0"/>
              </a:defRPr>
            </a:lvl1pPr>
          </a:lstStyle>
          <a:p>
            <a:pPr>
              <a:defRPr/>
            </a:pPr>
            <a:fld id="{97D8DA80-71DF-4281-86E6-3BE8F313024A}" type="datetime1">
              <a:rPr lang="de-DE"/>
              <a:pPr>
                <a:defRPr/>
              </a:pPr>
              <a:t>08.02.2023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641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7" descr="11288 PPT-Master Layout_2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887"/>
          <a:stretch>
            <a:fillRect/>
          </a:stretch>
        </p:blipFill>
        <p:spPr bwMode="auto">
          <a:xfrm>
            <a:off x="1" y="0"/>
            <a:ext cx="62441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8" descr="Logo_Caelo_Campus2016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384" y="260351"/>
            <a:ext cx="1919816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4000" y="2277534"/>
            <a:ext cx="9868800" cy="1303867"/>
          </a:xfrm>
        </p:spPr>
        <p:txBody>
          <a:bodyPr anchor="t">
            <a:normAutofit/>
          </a:bodyPr>
          <a:lstStyle>
            <a:lvl1pPr algn="l">
              <a:defRPr sz="4000" b="1" i="0" spc="0" baseline="0">
                <a:solidFill>
                  <a:srgbClr val="B8967B"/>
                </a:solidFill>
                <a:latin typeface="Arial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>
          <a:xfrm>
            <a:off x="1320800" y="6119814"/>
            <a:ext cx="1422400" cy="230187"/>
          </a:xfrm>
        </p:spPr>
        <p:txBody>
          <a:bodyPr anchor="t"/>
          <a:lstStyle>
            <a:lvl1pPr>
              <a:defRPr sz="1100">
                <a:solidFill>
                  <a:srgbClr val="B8967B"/>
                </a:solidFill>
                <a:latin typeface="Arial" charset="0"/>
                <a:cs typeface="Tahoma" pitchFamily="34" charset="0"/>
              </a:defRPr>
            </a:lvl1pPr>
          </a:lstStyle>
          <a:p>
            <a:pPr>
              <a:defRPr/>
            </a:pPr>
            <a:fld id="{97D8DA80-71DF-4281-86E6-3BE8F313024A}" type="datetime1">
              <a:rPr lang="de-DE"/>
              <a:pPr>
                <a:defRPr/>
              </a:pPr>
              <a:t>08.02.2023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795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4000" y="2277534"/>
            <a:ext cx="9868800" cy="1303867"/>
          </a:xfrm>
        </p:spPr>
        <p:txBody>
          <a:bodyPr anchor="t">
            <a:normAutofit/>
          </a:bodyPr>
          <a:lstStyle>
            <a:lvl1pPr algn="l">
              <a:defRPr sz="4000" b="1" i="0" spc="0" baseline="0">
                <a:solidFill>
                  <a:srgbClr val="D30030"/>
                </a:solidFill>
                <a:latin typeface="HelveticaNeueLT Com 55 Roman" pitchFamily="34" charset="0"/>
                <a:cs typeface="Arial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8" name="Grafik 7" descr="Ein Bild, das Text, ClipArt, Vektorgrafiken enthält.&#10;&#10;Automatisch generierte Beschreibung">
            <a:extLst>
              <a:ext uri="{FF2B5EF4-FFF2-40B4-BE49-F238E27FC236}">
                <a16:creationId xmlns:a16="http://schemas.microsoft.com/office/drawing/2014/main" id="{1B24CAD4-E19D-45AB-B5E6-C1C0042B14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9626" y="209300"/>
            <a:ext cx="1986347" cy="1347492"/>
          </a:xfrm>
          <a:prstGeom prst="rect">
            <a:avLst/>
          </a:prstGeom>
        </p:spPr>
      </p:pic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6BB05C3E-3A38-43FD-B155-7DF78BAC5C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000" y="6438900"/>
            <a:ext cx="1066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1000" dirty="0">
                <a:solidFill>
                  <a:schemeClr val="bg1">
                    <a:lumMod val="50000"/>
                  </a:schemeClr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t>Folie </a:t>
            </a:r>
            <a:fld id="{BA3AD7F5-2A16-4D06-A01B-1E78F8F691AE}" type="slidenum">
              <a:rPr lang="de-DE" altLang="de-DE" sz="1000">
                <a:solidFill>
                  <a:schemeClr val="bg1">
                    <a:lumMod val="50000"/>
                  </a:schemeClr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pPr/>
              <a:t>‹Nr.›</a:t>
            </a:fld>
            <a:endParaRPr lang="de-DE" altLang="de-DE" sz="1000" dirty="0">
              <a:solidFill>
                <a:schemeClr val="bg1">
                  <a:lumMod val="50000"/>
                </a:schemeClr>
              </a:solidFill>
              <a:latin typeface="HelveticaNeueLT Com 55 Roman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C66E2F18-7340-4D92-AABD-87355F626FF6}"/>
              </a:ext>
            </a:extLst>
          </p:cNvPr>
          <p:cNvSpPr/>
          <p:nvPr userDrawn="1"/>
        </p:nvSpPr>
        <p:spPr>
          <a:xfrm>
            <a:off x="0" y="0"/>
            <a:ext cx="551384" cy="6858000"/>
          </a:xfrm>
          <a:prstGeom prst="rect">
            <a:avLst/>
          </a:prstGeom>
          <a:solidFill>
            <a:srgbClr val="D30030"/>
          </a:solidFill>
          <a:ln>
            <a:solidFill>
              <a:srgbClr val="D3003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91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Text, ClipArt, Vektorgrafiken enthält.&#10;&#10;Automatisch generierte Beschreibung">
            <a:extLst>
              <a:ext uri="{FF2B5EF4-FFF2-40B4-BE49-F238E27FC236}">
                <a16:creationId xmlns:a16="http://schemas.microsoft.com/office/drawing/2014/main" id="{1B24CAD4-E19D-45AB-B5E6-C1C0042B14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9626" y="209300"/>
            <a:ext cx="1986347" cy="1347492"/>
          </a:xfrm>
          <a:prstGeom prst="rect">
            <a:avLst/>
          </a:prstGeom>
        </p:spPr>
      </p:pic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6BB05C3E-3A38-43FD-B155-7DF78BAC5C8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4000" y="6438900"/>
            <a:ext cx="1066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1000" dirty="0">
                <a:solidFill>
                  <a:schemeClr val="bg1">
                    <a:lumMod val="50000"/>
                  </a:schemeClr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t>Folie </a:t>
            </a:r>
            <a:fld id="{BA3AD7F5-2A16-4D06-A01B-1E78F8F691AE}" type="slidenum">
              <a:rPr lang="de-DE" altLang="de-DE" sz="1000">
                <a:solidFill>
                  <a:schemeClr val="bg1">
                    <a:lumMod val="50000"/>
                  </a:schemeClr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pPr/>
              <a:t>‹Nr.›</a:t>
            </a:fld>
            <a:endParaRPr lang="de-DE" altLang="de-DE" sz="1000" dirty="0">
              <a:solidFill>
                <a:schemeClr val="bg1">
                  <a:lumMod val="50000"/>
                </a:schemeClr>
              </a:solidFill>
              <a:latin typeface="HelveticaNeueLT Com 55 Roman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B831043B-0979-4956-B7A0-B9A18746DE4A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buClr>
                <a:srgbClr val="D30030"/>
              </a:buClr>
              <a:buFont typeface="HelveticaNeueLT Com 55 Roman" panose="020B0604020202020204" pitchFamily="34" charset="0"/>
              <a:buChar char="&gt;"/>
              <a:defRPr/>
            </a:lvl1pPr>
            <a:lvl2pPr marL="742950" indent="-285750">
              <a:buClr>
                <a:srgbClr val="D30030"/>
              </a:buClr>
              <a:buFont typeface="Arial" panose="020B0604020202020204" pitchFamily="34" charset="0"/>
              <a:buChar char="•"/>
              <a:defRPr/>
            </a:lvl2pPr>
            <a:lvl3pPr>
              <a:buClr>
                <a:srgbClr val="D30030"/>
              </a:buClr>
              <a:defRPr/>
            </a:lvl3pPr>
          </a:lstStyle>
          <a:p>
            <a:pPr lvl="0"/>
            <a:r>
              <a:rPr lang="de-DE" altLang="de-DE" dirty="0"/>
              <a:t>Mastertextformat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F1CBF88A-06B2-41CD-A44D-A0AA457B42B7}"/>
              </a:ext>
            </a:extLst>
          </p:cNvPr>
          <p:cNvSpPr/>
          <p:nvPr userDrawn="1"/>
        </p:nvSpPr>
        <p:spPr>
          <a:xfrm>
            <a:off x="0" y="0"/>
            <a:ext cx="551384" cy="6858000"/>
          </a:xfrm>
          <a:prstGeom prst="rect">
            <a:avLst/>
          </a:prstGeom>
          <a:solidFill>
            <a:srgbClr val="D30030"/>
          </a:solidFill>
          <a:ln>
            <a:solidFill>
              <a:srgbClr val="D3003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effectLst/>
            </a:endParaRPr>
          </a:p>
        </p:txBody>
      </p:sp>
      <p:sp>
        <p:nvSpPr>
          <p:cNvPr id="12" name="Titelplatzhalter 1">
            <a:extLst>
              <a:ext uri="{FF2B5EF4-FFF2-40B4-BE49-F238E27FC236}">
                <a16:creationId xmlns:a16="http://schemas.microsoft.com/office/drawing/2014/main" id="{9E54B9A9-2682-4CEA-8656-B55FF8B4EAC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37002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>
                <a:solidFill>
                  <a:srgbClr val="D30030"/>
                </a:solidFill>
              </a:defRPr>
            </a:lvl1pPr>
          </a:lstStyle>
          <a:p>
            <a:pPr lvl="0"/>
            <a:r>
              <a:rPr lang="de-DE" alt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1849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eaLnBrk="1" hangingPunct="1">
              <a:defRPr/>
            </a:pPr>
            <a:fld id="{E84416A3-4C2B-4425-A97C-0F557DC38FD1}" type="datetime1">
              <a:rPr lang="de-DE"/>
              <a:pPr eaLnBrk="1" hangingPunct="1">
                <a:defRPr/>
              </a:pPr>
              <a:t>08.02.2023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1pPr>
          </a:lstStyle>
          <a:p>
            <a:pPr eaLnBrk="1" hangingPunct="1"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eaLnBrk="1" hangingPunct="1"/>
            <a:fld id="{16A1E015-C739-4457-A04B-8C717C79B742}" type="slidenum">
              <a:rPr lang="de-DE" altLang="de-DE" smtClean="0"/>
              <a:pPr eaLnBrk="1" hangingPunct="1"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180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Arial" charset="0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" charset="0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Arial" charset="0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" charset="0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" charset="0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DEAC0F45-908F-4825-8022-753204678B7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778D270F-2CD0-463E-B67F-931FD89A74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0FDAE9-D07A-445C-AF34-5C1ED57E50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ea typeface="ヒラギノ角ゴ Pro W3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8466BF-F042-46E6-A149-B9198BF26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EAFBFE-4AF3-4C1E-9D72-09CA8BF3D8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590B9FA-E03B-45F1-A1EA-6E6AA1F0891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236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HelveticaNeueLT Com 55 Roman" pitchFamily="34" charset="0"/>
          <a:ea typeface="ヒラギノ角ゴ Pro W3" charset="-128"/>
          <a:cs typeface="ヒラギノ角ゴ Pro W3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Com 55 Roman" pitchFamily="34" charset="0"/>
          <a:ea typeface="ヒラギノ角ゴ Pro W3" charset="-128"/>
          <a:cs typeface="ヒラギノ角ゴ Pro W3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Com 55 Roman" pitchFamily="34" charset="0"/>
          <a:ea typeface="ヒラギノ角ゴ Pro W3" charset="-128"/>
          <a:cs typeface="ヒラギノ角ゴ Pro W3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Com 55 Roman" pitchFamily="34" charset="0"/>
          <a:ea typeface="ヒラギノ角ゴ Pro W3" charset="-128"/>
          <a:cs typeface="ヒラギノ角ゴ Pro W3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NeueLT Com 55 Roman" pitchFamily="34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HelveticaNeueLT Com 55 Roman" pitchFamily="34" charset="0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HelveticaNeueLT Com 55 Roman" pitchFamily="34" charset="0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HelveticaNeueLT Com 55 Roman" pitchFamily="34" charset="0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HelveticaNeueLT Com 55 Roman" pitchFamily="34" charset="0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HelveticaNeueLT Com 55 Roman" pitchFamily="34" charset="0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1DBEEED2-698F-4241-8193-4D0DFF87A028}"/>
              </a:ext>
            </a:extLst>
          </p:cNvPr>
          <p:cNvSpPr txBox="1">
            <a:spLocks/>
          </p:cNvSpPr>
          <p:nvPr/>
        </p:nvSpPr>
        <p:spPr bwMode="auto">
          <a:xfrm>
            <a:off x="2352676" y="2422526"/>
            <a:ext cx="806380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altLang="de-DE" sz="2600" b="1" i="0" u="none" strike="noStrike" kern="1200" cap="none" spc="0" normalizeH="0" baseline="0" noProof="0" dirty="0">
              <a:ln>
                <a:noFill/>
              </a:ln>
              <a:solidFill>
                <a:srgbClr val="D30030"/>
              </a:solidFill>
              <a:effectLst/>
              <a:uLnTx/>
              <a:uFillTx/>
              <a:latin typeface="HelveticaNeueLT Com 55 Roman" panose="020B0604020202020204" pitchFamily="34" charset="0"/>
              <a:ea typeface="ヒラギノ角ゴ Pro W3" pitchFamily="-65" charset="-128"/>
              <a:cs typeface="+mn-cs"/>
            </a:endParaRPr>
          </a:p>
        </p:txBody>
      </p:sp>
      <p:sp>
        <p:nvSpPr>
          <p:cNvPr id="15363" name="Rechteck 3">
            <a:extLst>
              <a:ext uri="{FF2B5EF4-FFF2-40B4-BE49-F238E27FC236}">
                <a16:creationId xmlns:a16="http://schemas.microsoft.com/office/drawing/2014/main" id="{20176FD9-309B-4A0F-B83A-C24C25F24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8300" y="4882596"/>
            <a:ext cx="4357924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NeueLT Com 55 Roman" panose="020B0604020202020204" pitchFamily="34" charset="0"/>
                <a:ea typeface="ヒラギノ角ゴ Pro W3" pitchFamily="-65" charset="-128"/>
                <a:cs typeface="+mn-cs"/>
              </a:rPr>
              <a:t>Ingrid Tieke | Caesar &amp; Loretz GmbH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AFF71C8-32C1-4164-B084-8A27A729B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18" y="2277534"/>
            <a:ext cx="9197281" cy="1303867"/>
          </a:xfrm>
        </p:spPr>
        <p:txBody>
          <a:bodyPr>
            <a:noAutofit/>
          </a:bodyPr>
          <a:lstStyle/>
          <a:p>
            <a:r>
              <a:rPr lang="de-DE" altLang="de-DE" dirty="0"/>
              <a:t>Wirkstoffe (API) in der Rezeptur </a:t>
            </a:r>
            <a:br>
              <a:rPr lang="de-DE" altLang="de-DE" dirty="0"/>
            </a:br>
            <a:r>
              <a:rPr lang="de-DE" altLang="de-DE" dirty="0"/>
              <a:t>- regulatorische Anforderungen</a:t>
            </a:r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62C8F88-C8E0-4A81-99A3-F3DC1CB90208}"/>
              </a:ext>
            </a:extLst>
          </p:cNvPr>
          <p:cNvSpPr/>
          <p:nvPr/>
        </p:nvSpPr>
        <p:spPr>
          <a:xfrm>
            <a:off x="1104000" y="6453336"/>
            <a:ext cx="599512" cy="216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AA127B5-4382-4112-AE33-0B4DE13834D4}"/>
              </a:ext>
            </a:extLst>
          </p:cNvPr>
          <p:cNvSpPr/>
          <p:nvPr/>
        </p:nvSpPr>
        <p:spPr>
          <a:xfrm>
            <a:off x="7752184" y="6497724"/>
            <a:ext cx="4104456" cy="216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>
            <a:extLst>
              <a:ext uri="{FF2B5EF4-FFF2-40B4-BE49-F238E27FC236}">
                <a16:creationId xmlns:a16="http://schemas.microsoft.com/office/drawing/2014/main" id="{04018482-58DD-4218-A05A-208799616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4" y="1628775"/>
            <a:ext cx="75009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de-DE" sz="2000" b="1" dirty="0">
                <a:solidFill>
                  <a:schemeClr val="tx2"/>
                </a:solidFill>
                <a:latin typeface="HelveticaNeueLT Com 55 Roman" pitchFamily="34" charset="0"/>
                <a:ea typeface="ヒラギノ角ゴ Pro W3" charset="-128"/>
              </a:rPr>
              <a:t>Bestandteile von Rezeptur und Defektur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D30030"/>
              </a:buClr>
              <a:buFont typeface="HelveticaNeueLT Com 55 Roman" pitchFamily="34" charset="0"/>
              <a:buChar char="&gt;"/>
              <a:defRPr/>
            </a:pP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Bedürfen nach §§ 6 und 11 ApBetrO einer nachgewiesenen pharmazeutischen Qualität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D30030"/>
              </a:buClr>
              <a:buFont typeface="HelveticaNeueLT Com 55 Roman" pitchFamily="34" charset="0"/>
              <a:buChar char="&gt;"/>
              <a:defRPr/>
            </a:pP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Die notwendigen Qualitätsstandards finden sich in den Monographien von </a:t>
            </a:r>
            <a:r>
              <a:rPr lang="de-DE" dirty="0" err="1">
                <a:solidFill>
                  <a:schemeClr val="tx2"/>
                </a:solidFill>
                <a:latin typeface="HelveticaNeueLT Com 55 Roman" pitchFamily="34" charset="0"/>
              </a:rPr>
              <a:t>Ph</a:t>
            </a: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. Eur. , DAB oder andere anerkannte PV wie DAC/NRF, BP, USP, </a:t>
            </a:r>
            <a:r>
              <a:rPr lang="de-DE" dirty="0" err="1">
                <a:solidFill>
                  <a:schemeClr val="tx2"/>
                </a:solidFill>
                <a:latin typeface="HelveticaNeueLT Com 55 Roman" pitchFamily="34" charset="0"/>
              </a:rPr>
              <a:t>Ph</a:t>
            </a: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. </a:t>
            </a:r>
            <a:r>
              <a:rPr lang="de-DE" dirty="0" err="1">
                <a:solidFill>
                  <a:schemeClr val="tx2"/>
                </a:solidFill>
                <a:latin typeface="HelveticaNeueLT Com 55 Roman" pitchFamily="34" charset="0"/>
              </a:rPr>
              <a:t>Helv</a:t>
            </a: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.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D30030"/>
              </a:buClr>
              <a:buFont typeface="HelveticaNeueLT Com 55 Roman" pitchFamily="34" charset="0"/>
              <a:buChar char="&gt;"/>
              <a:defRPr/>
            </a:pP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Bei Wirkstoffen zusätzliche Forderung der GMP-gerechten Herstellung</a:t>
            </a:r>
            <a:r>
              <a:rPr lang="de-DE" dirty="0">
                <a:latin typeface="HelveticaNeueLT Com 55 Roman" pitchFamily="34" charset="0"/>
              </a:rPr>
              <a:t> </a:t>
            </a: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und Berücksichtigung der Arzneimittel- und Wirkstoffherstellungsverordnung (AMWHV)</a:t>
            </a:r>
            <a:endParaRPr lang="de-DE" u="sng" dirty="0">
              <a:solidFill>
                <a:srgbClr val="00B0F0"/>
              </a:solidFill>
              <a:latin typeface="HelveticaNeueLT Com 55 Roman" pitchFamily="34" charset="0"/>
            </a:endParaRPr>
          </a:p>
          <a:p>
            <a:pPr marL="342000" indent="-342000">
              <a:spcBef>
                <a:spcPts val="12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de-DE" dirty="0">
              <a:solidFill>
                <a:schemeClr val="tx2"/>
              </a:solidFill>
              <a:latin typeface="HelveticaNeueLT Com 43 LtEx" pitchFamily="34" charset="0"/>
            </a:endParaRPr>
          </a:p>
          <a:p>
            <a:pPr>
              <a:buFontTx/>
              <a:buChar char="•"/>
              <a:defRPr/>
            </a:pPr>
            <a:endParaRPr lang="de-DE" dirty="0">
              <a:solidFill>
                <a:schemeClr val="tx2"/>
              </a:solidFill>
              <a:latin typeface="HelveticaNeueLT Com 43 LtEx" pitchFamily="34" charset="0"/>
            </a:endParaRPr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D1708695-9107-4B70-8526-A3A0EA757C9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2279650" y="6438900"/>
            <a:ext cx="1066800" cy="2301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900">
                <a:solidFill>
                  <a:srgbClr val="4D4D4D"/>
                </a:solidFill>
              </a:rPr>
              <a:t>Folie </a:t>
            </a:r>
            <a:fld id="{CBA1FF33-7681-4524-A29C-05E89EDCC85E}" type="slidenum">
              <a:rPr lang="de-DE" altLang="de-DE" sz="900">
                <a:solidFill>
                  <a:srgbClr val="4D4D4D"/>
                </a:solidFill>
              </a:rPr>
              <a:pPr/>
              <a:t>2</a:t>
            </a:fld>
            <a:endParaRPr lang="de-DE" altLang="de-DE" sz="900">
              <a:solidFill>
                <a:srgbClr val="4D4D4D"/>
              </a:solidFill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BF424B9D-DEFA-4FFF-8346-5FCDAA56A219}"/>
              </a:ext>
            </a:extLst>
          </p:cNvPr>
          <p:cNvSpPr txBox="1">
            <a:spLocks/>
          </p:cNvSpPr>
          <p:nvPr/>
        </p:nvSpPr>
        <p:spPr bwMode="auto">
          <a:xfrm>
            <a:off x="2208214" y="476251"/>
            <a:ext cx="80025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2800" b="1">
                <a:solidFill>
                  <a:srgbClr val="D30030"/>
                </a:solidFill>
                <a:latin typeface="HelveticaNeueLT Com 55 Roman" panose="020B0604020202020204" pitchFamily="34" charset="0"/>
              </a:rPr>
              <a:t>Qualitätsanforderungen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512974ED-6189-4EB1-B56F-5FF8D15E6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628775"/>
            <a:ext cx="7213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341313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de-DE" sz="2000" dirty="0">
                <a:solidFill>
                  <a:schemeClr val="tx2"/>
                </a:solidFill>
                <a:latin typeface="HelveticaNeueLT Com 55 Roman" pitchFamily="34" charset="0"/>
              </a:rPr>
              <a:t>Sichtbares Zeichen für die nachgewiesene pharmazeutische</a:t>
            </a:r>
          </a:p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de-DE" sz="2000" dirty="0">
                <a:solidFill>
                  <a:schemeClr val="tx2"/>
                </a:solidFill>
                <a:latin typeface="HelveticaNeueLT Com 55 Roman" pitchFamily="34" charset="0"/>
              </a:rPr>
              <a:t>Qualität:</a:t>
            </a:r>
            <a:r>
              <a:rPr lang="de-DE" sz="2000" dirty="0">
                <a:latin typeface="HelveticaNeueLT Com 55 Roman" pitchFamily="34" charset="0"/>
              </a:rPr>
              <a:t> </a:t>
            </a:r>
            <a:r>
              <a:rPr lang="de-DE" sz="2000" b="1" dirty="0">
                <a:solidFill>
                  <a:srgbClr val="D30030"/>
                </a:solidFill>
                <a:latin typeface="HelveticaNeueLT Com 55 Roman" pitchFamily="34" charset="0"/>
                <a:ea typeface="ヒラギノ角ゴ Pro W3" charset="-128"/>
              </a:rPr>
              <a:t>Prüfzertifikat nach § 6 Abs. (3) ApBetrO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de-DE" altLang="de-DE" sz="2000" b="1" dirty="0">
              <a:solidFill>
                <a:srgbClr val="000000"/>
              </a:solidFill>
              <a:latin typeface="HelveticaNeueLT Com 55 Roman" panose="020B060402020202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1200"/>
              </a:spcBef>
              <a:buClr>
                <a:srgbClr val="D30030"/>
              </a:buClr>
            </a:pPr>
            <a:r>
              <a:rPr lang="de-DE" altLang="de-DE" dirty="0">
                <a:latin typeface="HelveticaNeueLT Com 55 Roman" panose="020B0604020202020204" pitchFamily="34" charset="0"/>
                <a:cs typeface="Tahoma" panose="020B0604030504040204" pitchFamily="34" charset="0"/>
              </a:rPr>
              <a:t>Valide Prüfzertifikate:</a:t>
            </a:r>
          </a:p>
          <a:p>
            <a:pPr lvl="1">
              <a:spcBef>
                <a:spcPts val="1200"/>
              </a:spcBef>
              <a:buClr>
                <a:srgbClr val="D30030"/>
              </a:buClr>
              <a:buFont typeface="Symbol" panose="05050102010706020507" pitchFamily="18" charset="2"/>
              <a:buChar char="&gt;"/>
            </a:pPr>
            <a:r>
              <a:rPr lang="de-DE" altLang="de-DE" dirty="0">
                <a:solidFill>
                  <a:srgbClr val="000000"/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t>Hilfsstoff: 	Prüfzertifikat § 6 ApBetrO</a:t>
            </a:r>
          </a:p>
          <a:p>
            <a:pPr lvl="1">
              <a:spcBef>
                <a:spcPts val="1200"/>
              </a:spcBef>
              <a:buClr>
                <a:srgbClr val="D30030"/>
              </a:buClr>
              <a:buFont typeface="Symbol" panose="05050102010706020507" pitchFamily="18" charset="2"/>
              <a:buChar char="&gt;"/>
            </a:pPr>
            <a:r>
              <a:rPr lang="de-DE" altLang="de-DE" dirty="0">
                <a:solidFill>
                  <a:srgbClr val="000000"/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t>Wirkstoff:	Prüfzertifikat §§ 6 und </a:t>
            </a:r>
            <a:r>
              <a:rPr lang="de-DE" altLang="de-DE" dirty="0">
                <a:solidFill>
                  <a:srgbClr val="D30030"/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t>11 ApBetrO</a:t>
            </a:r>
          </a:p>
          <a:p>
            <a:pPr lvl="1">
              <a:spcBef>
                <a:spcPts val="1200"/>
              </a:spcBef>
              <a:buClr>
                <a:srgbClr val="D30030"/>
              </a:buClr>
            </a:pPr>
            <a:r>
              <a:rPr lang="de-DE" altLang="de-DE" dirty="0">
                <a:solidFill>
                  <a:srgbClr val="D30030"/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t>			GMP-konform nach §11 ApBetrO!</a:t>
            </a:r>
          </a:p>
          <a:p>
            <a:pPr lvl="1">
              <a:spcBef>
                <a:spcPts val="1200"/>
              </a:spcBef>
              <a:buClr>
                <a:srgbClr val="D30030"/>
              </a:buClr>
            </a:pPr>
            <a:endParaRPr lang="de-DE" altLang="de-DE" dirty="0">
              <a:solidFill>
                <a:srgbClr val="D30030"/>
              </a:solidFill>
              <a:latin typeface="HelveticaNeueLT Com 55 Roman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86EB4900-C5A6-45BB-A9FA-F49E0B5D04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2279650" y="6438900"/>
            <a:ext cx="1066800" cy="2301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900">
                <a:solidFill>
                  <a:srgbClr val="4D4D4D"/>
                </a:solidFill>
              </a:rPr>
              <a:t>Folie </a:t>
            </a:r>
            <a:fld id="{FBA9F053-2ADF-457A-8ECE-9BF0129FB693}" type="slidenum">
              <a:rPr lang="de-DE" altLang="de-DE" sz="900">
                <a:solidFill>
                  <a:srgbClr val="4D4D4D"/>
                </a:solidFill>
              </a:rPr>
              <a:pPr/>
              <a:t>3</a:t>
            </a:fld>
            <a:endParaRPr lang="de-DE" altLang="de-DE" sz="900">
              <a:solidFill>
                <a:srgbClr val="4D4D4D"/>
              </a:solidFill>
            </a:endParaRPr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1E02F324-7E7E-409B-A6C5-08E098AF79DA}"/>
              </a:ext>
            </a:extLst>
          </p:cNvPr>
          <p:cNvSpPr txBox="1">
            <a:spLocks/>
          </p:cNvSpPr>
          <p:nvPr/>
        </p:nvSpPr>
        <p:spPr bwMode="auto">
          <a:xfrm>
            <a:off x="2208214" y="476251"/>
            <a:ext cx="80025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2800" b="1" dirty="0">
                <a:solidFill>
                  <a:srgbClr val="D30030"/>
                </a:solidFill>
                <a:latin typeface="HelveticaNeueLT Com 55 Roman" panose="020B0604020202020204" pitchFamily="34" charset="0"/>
              </a:rPr>
              <a:t>Prüfzertifikat</a:t>
            </a:r>
          </a:p>
        </p:txBody>
      </p:sp>
    </p:spTree>
    <p:extLst>
      <p:ext uri="{BB962C8B-B14F-4D97-AF65-F5344CB8AC3E}">
        <p14:creationId xmlns:p14="http://schemas.microsoft.com/office/powerpoint/2010/main" val="354952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627F7A7-40DA-46EE-AE91-BB9D399A102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14589" y="333376"/>
            <a:ext cx="8002587" cy="720725"/>
          </a:xfrm>
        </p:spPr>
        <p:txBody>
          <a:bodyPr/>
          <a:lstStyle/>
          <a:p>
            <a:r>
              <a:rPr lang="de-DE" altLang="de-DE" sz="2800" b="1" dirty="0">
                <a:solidFill>
                  <a:srgbClr val="D30030"/>
                </a:solidFill>
                <a:ea typeface="ヒラギノ角ゴ Pro W3" pitchFamily="-65" charset="-128"/>
              </a:rPr>
              <a:t>Prüfzertifikat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F027EA11-605D-4C55-ABDB-4E6158FDF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9" y="1628776"/>
            <a:ext cx="7204075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000" b="1" dirty="0">
                <a:solidFill>
                  <a:schemeClr val="tx2"/>
                </a:solidFill>
                <a:latin typeface="HelveticaNeueLT Com 55 Roman" pitchFamily="34" charset="0"/>
              </a:rPr>
              <a:t>Prüfung von Ausgangsstoffen</a:t>
            </a:r>
          </a:p>
          <a:p>
            <a:pPr marL="817200" lvl="1" indent="-360000">
              <a:spcBef>
                <a:spcPts val="600"/>
              </a:spcBef>
              <a:spcAft>
                <a:spcPts val="600"/>
              </a:spcAft>
              <a:buClr>
                <a:srgbClr val="D30030"/>
              </a:buClr>
              <a:buFont typeface="HelveticaNeueLT Com 55 Roman" pitchFamily="34" charset="0"/>
              <a:buChar char="&gt;"/>
              <a:defRPr/>
            </a:pP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ist ein valides Prüfzertifikat nach § 6 Abs. (3) ApBetrO vorhanden, kann in der Apotheke auf eine Komplettprüfung verzichtet werden</a:t>
            </a:r>
          </a:p>
          <a:p>
            <a:pPr marL="817200" lvl="1" indent="-360000">
              <a:spcBef>
                <a:spcPts val="600"/>
              </a:spcBef>
              <a:spcAft>
                <a:spcPts val="600"/>
              </a:spcAft>
              <a:buClr>
                <a:srgbClr val="D30030"/>
              </a:buClr>
              <a:buFont typeface="HelveticaNeueLT Com 55 Roman" pitchFamily="34" charset="0"/>
              <a:buChar char="&gt;"/>
              <a:defRPr/>
            </a:pP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wobei in der Apotheke immer die Identität des Ausgangs-stoffes festzustellen ist!</a:t>
            </a:r>
            <a:r>
              <a:rPr lang="de-DE" dirty="0">
                <a:solidFill>
                  <a:srgbClr val="D30030"/>
                </a:solidFill>
                <a:latin typeface="HelveticaNeueLT Com 55 Roman" pitchFamily="34" charset="0"/>
              </a:rPr>
              <a:t>	</a:t>
            </a:r>
            <a:endParaRPr lang="de-DE" sz="2000" dirty="0">
              <a:latin typeface="HelveticaNeueLT Com 43 LtEx" pitchFamily="34" charset="0"/>
            </a:endParaRPr>
          </a:p>
          <a:p>
            <a:pPr eaLnBrk="1" hangingPunct="1">
              <a:defRPr/>
            </a:pPr>
            <a:endParaRPr lang="de-DE" sz="2000" dirty="0">
              <a:latin typeface="HelveticaNeueLT Com 43 LtEx" pitchFamily="34" charset="0"/>
            </a:endParaRPr>
          </a:p>
          <a:p>
            <a:pPr marL="457200" indent="-457200">
              <a:defRPr/>
            </a:pPr>
            <a:endParaRPr lang="de-DE" dirty="0">
              <a:solidFill>
                <a:schemeClr val="tx2"/>
              </a:solidFill>
              <a:latin typeface="HelveticaNeueLT Com 43 LtEx" pitchFamily="34" charset="0"/>
            </a:endParaRPr>
          </a:p>
          <a:p>
            <a:pPr marL="457200" indent="-457200">
              <a:defRPr/>
            </a:pPr>
            <a:endParaRPr lang="de-DE" dirty="0">
              <a:solidFill>
                <a:schemeClr val="tx2"/>
              </a:solidFill>
              <a:latin typeface="HelveticaNeueLT Com 43 LtEx" pitchFamily="34" charset="0"/>
            </a:endParaRPr>
          </a:p>
          <a:p>
            <a:pPr marL="457200" indent="-457200">
              <a:defRPr/>
            </a:pPr>
            <a:endParaRPr lang="de-DE" sz="2000" dirty="0">
              <a:solidFill>
                <a:schemeClr val="tx2"/>
              </a:solidFill>
              <a:latin typeface="HelveticaNeueLT Com 43 LtEx" pitchFamily="34" charset="0"/>
            </a:endParaRPr>
          </a:p>
          <a:p>
            <a:pPr>
              <a:defRPr/>
            </a:pPr>
            <a:endParaRPr lang="de-DE" sz="2000" dirty="0">
              <a:solidFill>
                <a:schemeClr val="tx2"/>
              </a:solidFill>
              <a:latin typeface="HelveticaNeueLT Com 43 LtEx" pitchFamily="34" charset="0"/>
            </a:endParaRPr>
          </a:p>
          <a:p>
            <a:pPr>
              <a:defRPr/>
            </a:pPr>
            <a:r>
              <a:rPr lang="de-DE" sz="2000" dirty="0">
                <a:solidFill>
                  <a:schemeClr val="tx2"/>
                </a:solidFill>
                <a:latin typeface="HelveticaNeueLT Com 55 Roman" pitchFamily="34" charset="0"/>
              </a:rPr>
              <a:t>   </a:t>
            </a:r>
          </a:p>
          <a:p>
            <a:pPr>
              <a:defRPr/>
            </a:pPr>
            <a:r>
              <a:rPr lang="de-DE" sz="2000" dirty="0">
                <a:solidFill>
                  <a:schemeClr val="tx2"/>
                </a:solidFill>
                <a:latin typeface="HelveticaNeueLT Com 55 Roman" pitchFamily="34" charset="0"/>
              </a:rPr>
              <a:t>   </a:t>
            </a:r>
            <a:endParaRPr lang="de-DE" sz="2000" dirty="0">
              <a:latin typeface="HelveticaNeueLT Com 55 Roman" pitchFamily="34" charset="0"/>
            </a:endParaRPr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BD3FCAFC-E19E-4D93-BC9C-FAF115E2212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2279650" y="6438900"/>
            <a:ext cx="1066800" cy="2301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900">
                <a:solidFill>
                  <a:srgbClr val="4D4D4D"/>
                </a:solidFill>
              </a:rPr>
              <a:t>Folie </a:t>
            </a:r>
            <a:fld id="{ACB8AB1F-E897-45B9-B692-FD7DEE442EB6}" type="slidenum">
              <a:rPr lang="de-DE" altLang="de-DE" sz="900">
                <a:solidFill>
                  <a:srgbClr val="4D4D4D"/>
                </a:solidFill>
              </a:rPr>
              <a:pPr/>
              <a:t>4</a:t>
            </a:fld>
            <a:endParaRPr lang="de-DE" altLang="de-DE" sz="900">
              <a:solidFill>
                <a:srgbClr val="4D4D4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extLst>
              <a:ext uri="{FF2B5EF4-FFF2-40B4-BE49-F238E27FC236}">
                <a16:creationId xmlns:a16="http://schemas.microsoft.com/office/drawing/2014/main" id="{512974ED-6189-4EB1-B56F-5FF8D15E6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1628775"/>
            <a:ext cx="72136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341313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 lvl="1">
              <a:spcBef>
                <a:spcPts val="1200"/>
              </a:spcBef>
              <a:buClr>
                <a:srgbClr val="D30030"/>
              </a:buClr>
            </a:pPr>
            <a:r>
              <a:rPr lang="de-DE" altLang="de-DE" sz="2000" b="1" dirty="0">
                <a:latin typeface="HelveticaNeueLT Com 55 Roman" panose="020B0604020202020204" pitchFamily="34" charset="0"/>
                <a:cs typeface="Tahoma" panose="020B0604030504040204" pitchFamily="34" charset="0"/>
              </a:rPr>
              <a:t>Wann ist ein Prüfzertifikat valide?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D30030"/>
              </a:buClr>
              <a:buFont typeface="HelveticaNeueLT Com 55 Roman" pitchFamily="34" charset="0"/>
              <a:buChar char="&gt;"/>
              <a:defRPr/>
            </a:pP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Hersteller ist im Besitz der Herstellungserlaubnis§13 AMG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D30030"/>
              </a:buClr>
              <a:buFont typeface="HelveticaNeueLT Com 55 Roman" pitchFamily="34" charset="0"/>
              <a:buChar char="&gt;"/>
              <a:defRPr/>
            </a:pP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Hersteller ist im Besitz eines GMP-Zertifikates 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D30030"/>
              </a:buClr>
              <a:buFont typeface="HelveticaNeueLT Com 55 Roman" pitchFamily="34" charset="0"/>
              <a:buChar char="&gt;"/>
              <a:defRPr/>
            </a:pP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Freigabe bei Wirkstoffen erfolgt durch „Sachkundige Person §15AMG“ (</a:t>
            </a:r>
            <a:r>
              <a:rPr lang="de-DE" dirty="0" err="1">
                <a:solidFill>
                  <a:schemeClr val="tx2"/>
                </a:solidFill>
                <a:latin typeface="HelveticaNeueLT Com 55 Roman" pitchFamily="34" charset="0"/>
              </a:rPr>
              <a:t>Qualified</a:t>
            </a: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 Person (QP)) 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D30030"/>
              </a:buClr>
              <a:buFont typeface="HelveticaNeueLT Com 55 Roman" pitchFamily="34" charset="0"/>
              <a:buChar char="&gt;"/>
              <a:defRPr/>
            </a:pP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ggf. durch Sachverständigen §65 AMG</a:t>
            </a:r>
          </a:p>
          <a:p>
            <a:pPr marL="360000" indent="-360000">
              <a:spcBef>
                <a:spcPts val="600"/>
              </a:spcBef>
              <a:spcAft>
                <a:spcPts val="600"/>
              </a:spcAft>
              <a:buClr>
                <a:srgbClr val="D30030"/>
              </a:buClr>
              <a:buFont typeface="HelveticaNeueLT Com 55 Roman" pitchFamily="34" charset="0"/>
              <a:buChar char="&gt;"/>
              <a:defRPr/>
            </a:pPr>
            <a:r>
              <a:rPr lang="de-DE" dirty="0">
                <a:solidFill>
                  <a:schemeClr val="tx2"/>
                </a:solidFill>
                <a:latin typeface="HelveticaNeueLT Com 55 Roman" pitchFamily="34" charset="0"/>
              </a:rPr>
              <a:t>Ansonsten gilt: </a:t>
            </a:r>
            <a:r>
              <a:rPr lang="de-DE" dirty="0">
                <a:solidFill>
                  <a:srgbClr val="D30030"/>
                </a:solidFill>
                <a:latin typeface="HelveticaNeueLT Com 55 Roman" pitchFamily="34" charset="0"/>
              </a:rPr>
              <a:t>Vollanalytik in der Apotheke</a:t>
            </a:r>
          </a:p>
          <a:p>
            <a:pPr lvl="1">
              <a:spcBef>
                <a:spcPts val="1200"/>
              </a:spcBef>
              <a:buClr>
                <a:srgbClr val="D30030"/>
              </a:buClr>
            </a:pPr>
            <a:endParaRPr lang="de-DE" altLang="de-DE" dirty="0">
              <a:solidFill>
                <a:srgbClr val="D30030"/>
              </a:solidFill>
              <a:latin typeface="HelveticaNeueLT Com 55 Roman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86EB4900-C5A6-45BB-A9FA-F49E0B5D04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2279650" y="6438900"/>
            <a:ext cx="1066800" cy="2301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900">
                <a:solidFill>
                  <a:srgbClr val="4D4D4D"/>
                </a:solidFill>
              </a:rPr>
              <a:t>Folie </a:t>
            </a:r>
            <a:fld id="{FBA9F053-2ADF-457A-8ECE-9BF0129FB693}" type="slidenum">
              <a:rPr lang="de-DE" altLang="de-DE" sz="900">
                <a:solidFill>
                  <a:srgbClr val="4D4D4D"/>
                </a:solidFill>
              </a:rPr>
              <a:pPr/>
              <a:t>5</a:t>
            </a:fld>
            <a:endParaRPr lang="de-DE" altLang="de-DE" sz="900">
              <a:solidFill>
                <a:srgbClr val="4D4D4D"/>
              </a:solidFill>
            </a:endParaRPr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1E02F324-7E7E-409B-A6C5-08E098AF79DA}"/>
              </a:ext>
            </a:extLst>
          </p:cNvPr>
          <p:cNvSpPr txBox="1">
            <a:spLocks/>
          </p:cNvSpPr>
          <p:nvPr/>
        </p:nvSpPr>
        <p:spPr bwMode="auto">
          <a:xfrm>
            <a:off x="2208214" y="476251"/>
            <a:ext cx="80025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2800" b="1" dirty="0">
                <a:solidFill>
                  <a:srgbClr val="D30030"/>
                </a:solidFill>
                <a:latin typeface="HelveticaNeueLT Com 55 Roman" panose="020B0604020202020204" pitchFamily="34" charset="0"/>
              </a:rPr>
              <a:t>Prüfzertifikat</a:t>
            </a:r>
          </a:p>
        </p:txBody>
      </p:sp>
    </p:spTree>
    <p:extLst>
      <p:ext uri="{BB962C8B-B14F-4D97-AF65-F5344CB8AC3E}">
        <p14:creationId xmlns:p14="http://schemas.microsoft.com/office/powerpoint/2010/main" val="210468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>
            <a:extLst>
              <a:ext uri="{FF2B5EF4-FFF2-40B4-BE49-F238E27FC236}">
                <a16:creationId xmlns:a16="http://schemas.microsoft.com/office/drawing/2014/main" id="{6A014301-F5A2-4A01-A7F1-0DE8F2298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4" y="1646239"/>
            <a:ext cx="7356475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341313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 lvl="1">
              <a:spcBef>
                <a:spcPts val="1200"/>
              </a:spcBef>
              <a:buClr>
                <a:srgbClr val="D30030"/>
              </a:buClr>
            </a:pPr>
            <a:r>
              <a:rPr lang="de-DE" altLang="de-DE" sz="2000" b="1" dirty="0">
                <a:solidFill>
                  <a:schemeClr val="tx2"/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t>Empfehlung</a:t>
            </a:r>
          </a:p>
          <a:p>
            <a:pPr lvl="1">
              <a:spcBef>
                <a:spcPts val="1200"/>
              </a:spcBef>
              <a:buClr>
                <a:srgbClr val="D30030"/>
              </a:buClr>
            </a:pPr>
            <a:endParaRPr lang="de-DE" altLang="de-DE" sz="2000" b="1" dirty="0">
              <a:solidFill>
                <a:schemeClr val="tx2"/>
              </a:solidFill>
              <a:latin typeface="HelveticaNeueLT Com 55 Roman" panose="020B0604020202020204" pitchFamily="34" charset="0"/>
              <a:cs typeface="Tahoma" panose="020B0604030504040204" pitchFamily="34" charset="0"/>
            </a:endParaRPr>
          </a:p>
          <a:p>
            <a:pPr lvl="1">
              <a:spcBef>
                <a:spcPts val="1200"/>
              </a:spcBef>
              <a:buClr>
                <a:srgbClr val="D30030"/>
              </a:buClr>
            </a:pPr>
            <a:r>
              <a:rPr lang="de-DE" altLang="de-DE" sz="2000" b="1" dirty="0">
                <a:solidFill>
                  <a:srgbClr val="D30030"/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t>Lieferantenqualifizierung durchführen</a:t>
            </a:r>
          </a:p>
          <a:p>
            <a:pPr lvl="1">
              <a:spcBef>
                <a:spcPts val="1200"/>
              </a:spcBef>
              <a:buClr>
                <a:srgbClr val="D30030"/>
              </a:buClr>
              <a:buFont typeface="Symbol" panose="05050102010706020507" pitchFamily="18" charset="2"/>
              <a:buChar char="&gt;"/>
            </a:pPr>
            <a:r>
              <a:rPr lang="de-DE" altLang="de-DE" dirty="0">
                <a:solidFill>
                  <a:schemeClr val="tx2"/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t>Herstellungserlaubnis §13 AMG</a:t>
            </a:r>
          </a:p>
          <a:p>
            <a:pPr lvl="1">
              <a:spcBef>
                <a:spcPts val="1200"/>
              </a:spcBef>
              <a:buClr>
                <a:srgbClr val="D30030"/>
              </a:buClr>
              <a:buFont typeface="Symbol" panose="05050102010706020507" pitchFamily="18" charset="2"/>
              <a:buChar char="&gt;"/>
            </a:pPr>
            <a:r>
              <a:rPr lang="de-DE" altLang="de-DE" dirty="0">
                <a:solidFill>
                  <a:schemeClr val="tx2"/>
                </a:solidFill>
                <a:latin typeface="HelveticaNeueLT Com 55 Roman" panose="020B0604020202020204" pitchFamily="34" charset="0"/>
                <a:cs typeface="Tahoma" panose="020B0604030504040204" pitchFamily="34" charset="0"/>
              </a:rPr>
              <a:t>GMP-Zertifikat</a:t>
            </a:r>
          </a:p>
        </p:txBody>
      </p:sp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8AA9F957-D93A-45CB-A49B-6999BAE7C80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2279650" y="6438900"/>
            <a:ext cx="1066800" cy="2301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900">
                <a:solidFill>
                  <a:srgbClr val="4D4D4D"/>
                </a:solidFill>
              </a:rPr>
              <a:t>Folie </a:t>
            </a:r>
            <a:fld id="{1176089E-8EE4-4C57-BB5C-C0C828351B8C}" type="slidenum">
              <a:rPr lang="de-DE" altLang="de-DE" sz="900">
                <a:solidFill>
                  <a:srgbClr val="4D4D4D"/>
                </a:solidFill>
              </a:rPr>
              <a:pPr/>
              <a:t>6</a:t>
            </a:fld>
            <a:endParaRPr lang="de-DE" altLang="de-DE" sz="900">
              <a:solidFill>
                <a:srgbClr val="4D4D4D"/>
              </a:solidFill>
            </a:endParaRPr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37A746C5-56BB-46EB-86DC-D5AAF5E7DCD2}"/>
              </a:ext>
            </a:extLst>
          </p:cNvPr>
          <p:cNvSpPr txBox="1">
            <a:spLocks/>
          </p:cNvSpPr>
          <p:nvPr/>
        </p:nvSpPr>
        <p:spPr bwMode="auto">
          <a:xfrm>
            <a:off x="2208214" y="476251"/>
            <a:ext cx="80025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2800" b="1">
                <a:solidFill>
                  <a:srgbClr val="D30030"/>
                </a:solidFill>
                <a:latin typeface="HelveticaNeueLT Com 55 Roman" panose="020B0604020202020204" pitchFamily="34" charset="0"/>
              </a:rPr>
              <a:t>Qualitätsanforderungen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BDD7A49-2053-44D7-8ACE-B33BFBF492C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14589" y="333376"/>
            <a:ext cx="8002587" cy="720725"/>
          </a:xfrm>
        </p:spPr>
        <p:txBody>
          <a:bodyPr/>
          <a:lstStyle/>
          <a:p>
            <a:pPr>
              <a:defRPr/>
            </a:pPr>
            <a:r>
              <a:rPr lang="de-DE" altLang="nl-NL" sz="2800" b="1" dirty="0">
                <a:solidFill>
                  <a:srgbClr val="D30030"/>
                </a:solidFill>
                <a:cs typeface="+mn-cs"/>
              </a:rPr>
              <a:t>Hilfsstoff und Wirkstoff</a:t>
            </a:r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52A27915-1A25-41B7-A1EA-74750660D9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2279650" y="6438900"/>
            <a:ext cx="1066800" cy="2301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900">
                <a:solidFill>
                  <a:srgbClr val="4D4D4D"/>
                </a:solidFill>
              </a:rPr>
              <a:t>Folie </a:t>
            </a:r>
            <a:fld id="{0F831FD4-64CA-4839-AB2F-58F22CA845FD}" type="slidenum">
              <a:rPr lang="de-DE" altLang="de-DE" sz="900">
                <a:solidFill>
                  <a:srgbClr val="4D4D4D"/>
                </a:solidFill>
              </a:rPr>
              <a:pPr/>
              <a:t>7</a:t>
            </a:fld>
            <a:endParaRPr lang="de-DE" altLang="de-DE" sz="900">
              <a:solidFill>
                <a:srgbClr val="4D4D4D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E02A07C-BFE5-4A28-9665-F5B7B3C64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974" y="1734165"/>
            <a:ext cx="8340051" cy="33896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2F66874-A9C5-4A4D-8A1C-E380D56D226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14589" y="333376"/>
            <a:ext cx="8002587" cy="720725"/>
          </a:xfrm>
        </p:spPr>
        <p:txBody>
          <a:bodyPr/>
          <a:lstStyle/>
          <a:p>
            <a:pPr>
              <a:defRPr/>
            </a:pPr>
            <a:r>
              <a:rPr lang="de-DE" altLang="nl-NL" sz="2800" b="1" dirty="0">
                <a:solidFill>
                  <a:srgbClr val="D30030"/>
                </a:solidFill>
                <a:cs typeface="+mn-cs"/>
              </a:rPr>
              <a:t>Hilfsstoff und Wirkstoff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B31C47DB-2841-41BA-B156-CEB77CAA6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938" y="1663701"/>
            <a:ext cx="71310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endParaRPr lang="de-DE" altLang="nl-NL" dirty="0">
              <a:solidFill>
                <a:schemeClr val="tx2"/>
              </a:solidFill>
              <a:latin typeface="HelveticaNeueLT Com 43 LtEx" pitchFamily="34" charset="0"/>
              <a:ea typeface="ヒラギノ角ゴ Pro W3" charset="-128"/>
            </a:endParaRPr>
          </a:p>
          <a:p>
            <a:pPr>
              <a:buClr>
                <a:schemeClr val="tx1"/>
              </a:buClr>
              <a:buFont typeface="HelveticaNeueLT Com 43 LtEx" pitchFamily="34" charset="0"/>
              <a:buChar char="•"/>
              <a:defRPr/>
            </a:pPr>
            <a:endParaRPr lang="de-DE" altLang="nl-NL" dirty="0">
              <a:solidFill>
                <a:schemeClr val="tx2"/>
              </a:solidFill>
              <a:latin typeface="HelveticaNeueLT Com 43 LtEx" pitchFamily="34" charset="0"/>
              <a:ea typeface="ヒラギノ角ゴ Pro W3" charset="-128"/>
            </a:endParaRPr>
          </a:p>
        </p:txBody>
      </p:sp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B22B1938-C503-4649-97B4-FB5EAA56D0E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2279650" y="6438900"/>
            <a:ext cx="1066800" cy="2301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900">
                <a:solidFill>
                  <a:srgbClr val="4D4D4D"/>
                </a:solidFill>
              </a:rPr>
              <a:t>Folie </a:t>
            </a:r>
            <a:fld id="{2B23F67B-0612-40F6-ACBA-FD0190620C1C}" type="slidenum">
              <a:rPr lang="de-DE" altLang="de-DE" sz="900">
                <a:solidFill>
                  <a:srgbClr val="4D4D4D"/>
                </a:solidFill>
              </a:rPr>
              <a:pPr/>
              <a:t>8</a:t>
            </a:fld>
            <a:endParaRPr lang="de-DE" altLang="de-DE" sz="900">
              <a:solidFill>
                <a:srgbClr val="4D4D4D"/>
              </a:solidFill>
            </a:endParaRP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CFCBD7D9-E86B-43A1-8754-CB9D7C985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142286"/>
              </p:ext>
            </p:extLst>
          </p:nvPr>
        </p:nvGraphicFramePr>
        <p:xfrm>
          <a:off x="1155046" y="1428274"/>
          <a:ext cx="10521672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7112">
                  <a:extLst>
                    <a:ext uri="{9D8B030D-6E8A-4147-A177-3AD203B41FA5}">
                      <a16:colId xmlns:a16="http://schemas.microsoft.com/office/drawing/2014/main" val="3073988354"/>
                    </a:ext>
                  </a:extLst>
                </a:gridCol>
                <a:gridCol w="1879728">
                  <a:extLst>
                    <a:ext uri="{9D8B030D-6E8A-4147-A177-3AD203B41FA5}">
                      <a16:colId xmlns:a16="http://schemas.microsoft.com/office/drawing/2014/main" val="3939616376"/>
                    </a:ext>
                  </a:extLst>
                </a:gridCol>
                <a:gridCol w="2325950">
                  <a:extLst>
                    <a:ext uri="{9D8B030D-6E8A-4147-A177-3AD203B41FA5}">
                      <a16:colId xmlns:a16="http://schemas.microsoft.com/office/drawing/2014/main" val="549374316"/>
                    </a:ext>
                  </a:extLst>
                </a:gridCol>
                <a:gridCol w="3448882">
                  <a:extLst>
                    <a:ext uri="{9D8B030D-6E8A-4147-A177-3AD203B41FA5}">
                      <a16:colId xmlns:a16="http://schemas.microsoft.com/office/drawing/2014/main" val="9651470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Anwendung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Einsatz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Vorgehensweise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014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Dimethylsulfoxid (DMSO) </a:t>
                      </a:r>
                      <a:r>
                        <a:rPr lang="de-DE" dirty="0" err="1"/>
                        <a:t>Ph.Eur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tx2"/>
                          </a:solidFill>
                        </a:rPr>
                        <a:t>Paravasate</a:t>
                      </a:r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-Set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Wirkstoff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API-Qualität einsetzen: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Dimethylsulfoxid API,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Ph.Eur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AZ §§6+11 ApBetrO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Nicht erhältlich: Risikobeurteilung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823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Dimethylsulfoxid (DMSO) </a:t>
                      </a:r>
                      <a:r>
                        <a:rPr lang="de-DE" dirty="0" err="1"/>
                        <a:t>Ph.Eur</a:t>
                      </a:r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Lidocain-Ohrentropfen10% NRF 16.5.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Hilfsstoff/</a:t>
                      </a:r>
                    </a:p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Lösungsmittel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Hilfsstoff-Qualität ausreichend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Dimethylsulfoxid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Ph.Eur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AZ §6 ApBetrO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71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Dronabinol DAC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Antiemetikum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Wirkstoff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API-Qualität einsetzen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Dronabinol API DAC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AZ §§6+11 ApBetrO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186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Dronabinol Lösung 25mg/ml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Antiemetikum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Stammlösung,</a:t>
                      </a:r>
                    </a:p>
                    <a:p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Arzneimittel zur Herstellung eines Rezepturarzneimittel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>
                          <a:solidFill>
                            <a:schemeClr val="tx2"/>
                          </a:solidFill>
                        </a:rPr>
                        <a:t>Einsatz Wirkstoff: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Dronabinol API, DAC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AZ §6 ApBetrO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Interne Prüfmonographie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4555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el 1">
            <a:extLst>
              <a:ext uri="{FF2B5EF4-FFF2-40B4-BE49-F238E27FC236}">
                <a16:creationId xmlns:a16="http://schemas.microsoft.com/office/drawing/2014/main" id="{F9E529D0-10A6-492C-92AD-8EC402532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8076" y="2172053"/>
            <a:ext cx="8639112" cy="1304925"/>
          </a:xfrm>
        </p:spPr>
        <p:txBody>
          <a:bodyPr/>
          <a:lstStyle/>
          <a:p>
            <a:r>
              <a:rPr lang="de-DE" altLang="de-DE" sz="3600" dirty="0">
                <a:solidFill>
                  <a:srgbClr val="D30030"/>
                </a:solidFill>
                <a:ea typeface="ヒラギノ角ゴ Pro W3" pitchFamily="-65" charset="-128"/>
                <a:cs typeface="Arial" panose="020B0604020202020204" pitchFamily="34" charset="0"/>
              </a:rPr>
              <a:t>Vielen Dank für Ihre Aufmerksamkeit!</a:t>
            </a:r>
          </a:p>
        </p:txBody>
      </p:sp>
      <p:sp>
        <p:nvSpPr>
          <p:cNvPr id="41987" name="Rechteck 10">
            <a:extLst>
              <a:ext uri="{FF2B5EF4-FFF2-40B4-BE49-F238E27FC236}">
                <a16:creationId xmlns:a16="http://schemas.microsoft.com/office/drawing/2014/main" id="{4E810AFE-072D-423F-8590-56FAD2B0C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8076" y="4954589"/>
            <a:ext cx="6003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r>
              <a:rPr lang="de-DE" altLang="de-DE" sz="1600" b="1" dirty="0">
                <a:solidFill>
                  <a:schemeClr val="tx2"/>
                </a:solidFill>
              </a:rPr>
              <a:t>Ingrid Tieke | Caesar &amp; Loretz GmbH</a:t>
            </a:r>
          </a:p>
          <a:p>
            <a:r>
              <a:rPr lang="de-DE" altLang="de-DE" sz="1600" b="1" dirty="0">
                <a:solidFill>
                  <a:schemeClr val="tx2"/>
                </a:solidFill>
              </a:rPr>
              <a:t>Mail: tieke@caelo.de</a:t>
            </a:r>
          </a:p>
          <a:p>
            <a:r>
              <a:rPr lang="de-DE" altLang="de-DE" sz="1600" b="1" dirty="0">
                <a:solidFill>
                  <a:schemeClr val="tx2"/>
                </a:solidFill>
              </a:rPr>
              <a:t>Tel: (0)151/12 59 11 28 </a:t>
            </a:r>
          </a:p>
        </p:txBody>
      </p:sp>
      <p:sp>
        <p:nvSpPr>
          <p:cNvPr id="75780" name="Datumsplatzhalter 2">
            <a:extLst>
              <a:ext uri="{FF2B5EF4-FFF2-40B4-BE49-F238E27FC236}">
                <a16:creationId xmlns:a16="http://schemas.microsoft.com/office/drawing/2014/main" id="{82EEFCA6-040D-4E42-A125-8B3403EEB38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8832851" y="6438901"/>
            <a:ext cx="1584325" cy="231775"/>
          </a:xfrm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de-DE" sz="800" dirty="0">
                <a:solidFill>
                  <a:schemeClr val="accent6"/>
                </a:solidFill>
                <a:ea typeface="ヒラギノ角ゴ Pro W3" charset="-128"/>
              </a:rPr>
              <a:t>Stand: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Benutzerdefiniert 1">
      <a:dk1>
        <a:srgbClr val="B70B2B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Benutzerdefiniert 1">
      <a:dk1>
        <a:srgbClr val="B70B2B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24481849850F498565A189FE2AE450" ma:contentTypeVersion="8" ma:contentTypeDescription="Ein neues Dokument erstellen." ma:contentTypeScope="" ma:versionID="212a945ecb5b23847591948aaebd2627">
  <xsd:schema xmlns:xsd="http://www.w3.org/2001/XMLSchema" xmlns:xs="http://www.w3.org/2001/XMLSchema" xmlns:p="http://schemas.microsoft.com/office/2006/metadata/properties" xmlns:ns3="c9c3ffa1-2ef7-498a-9a63-9fec7ccc794c" targetNamespace="http://schemas.microsoft.com/office/2006/metadata/properties" ma:root="true" ma:fieldsID="9ad48129b2e33ff4bc4e9eafe67f0523" ns3:_="">
    <xsd:import namespace="c9c3ffa1-2ef7-498a-9a63-9fec7ccc794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c3ffa1-2ef7-498a-9a63-9fec7ccc79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21234B-B107-43B4-A024-93114BBEBE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A11685F-B23A-4A5C-9A8B-9C043BA7EC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B5EE6F-6DBD-4252-94E6-2861C717FB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c3ffa1-2ef7-498a-9a63-9fec7ccc79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Breitbild</PresentationFormat>
  <Paragraphs>84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7" baseType="lpstr">
      <vt:lpstr>Arial</vt:lpstr>
      <vt:lpstr>Calibri</vt:lpstr>
      <vt:lpstr>HelveticaNeueLT Com 43 LtEx</vt:lpstr>
      <vt:lpstr>HelveticaNeueLT Com 55 Roman</vt:lpstr>
      <vt:lpstr>Lucida Grande</vt:lpstr>
      <vt:lpstr>Symbol</vt:lpstr>
      <vt:lpstr>Office-Design</vt:lpstr>
      <vt:lpstr>1_Office-Design</vt:lpstr>
      <vt:lpstr>Wirkstoffe (API) in der Rezeptur  - regulatorische Anforderungen</vt:lpstr>
      <vt:lpstr>PowerPoint-Präsentation</vt:lpstr>
      <vt:lpstr>PowerPoint-Präsentation</vt:lpstr>
      <vt:lpstr>Prüfzertifikat</vt:lpstr>
      <vt:lpstr>PowerPoint-Präsentation</vt:lpstr>
      <vt:lpstr>PowerPoint-Präsentation</vt:lpstr>
      <vt:lpstr>Hilfsstoff und Wirkstoff</vt:lpstr>
      <vt:lpstr>Hilfsstoff und Wirkstoff</vt:lpstr>
      <vt:lpstr>Vielen Dank für Ihre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Tieke Ingrid</dc:creator>
  <cp:lastModifiedBy>Tieke Ingrid</cp:lastModifiedBy>
  <cp:revision>7</cp:revision>
  <dcterms:created xsi:type="dcterms:W3CDTF">2023-01-20T11:41:35Z</dcterms:created>
  <dcterms:modified xsi:type="dcterms:W3CDTF">2023-02-08T13:12:20Z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0x010100EE24481849850F498565A189FE2AE450</vt:lpwstr>
  </property>
</Properties>
</file>